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98_AB9E8C1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352" r:id="rId5"/>
    <p:sldId id="350" r:id="rId6"/>
    <p:sldId id="261" r:id="rId7"/>
    <p:sldId id="338" r:id="rId8"/>
    <p:sldId id="353" r:id="rId9"/>
    <p:sldId id="310" r:id="rId10"/>
    <p:sldId id="389" r:id="rId11"/>
    <p:sldId id="361" r:id="rId12"/>
    <p:sldId id="311" r:id="rId13"/>
    <p:sldId id="318" r:id="rId14"/>
    <p:sldId id="319" r:id="rId15"/>
    <p:sldId id="313" r:id="rId16"/>
    <p:sldId id="411" r:id="rId17"/>
    <p:sldId id="314" r:id="rId18"/>
    <p:sldId id="316" r:id="rId19"/>
    <p:sldId id="317" r:id="rId20"/>
    <p:sldId id="388" r:id="rId21"/>
    <p:sldId id="320" r:id="rId22"/>
    <p:sldId id="279" r:id="rId23"/>
    <p:sldId id="322" r:id="rId24"/>
    <p:sldId id="323" r:id="rId25"/>
    <p:sldId id="324" r:id="rId26"/>
    <p:sldId id="325" r:id="rId27"/>
    <p:sldId id="326" r:id="rId28"/>
    <p:sldId id="327" r:id="rId29"/>
    <p:sldId id="328" r:id="rId30"/>
    <p:sldId id="329" r:id="rId31"/>
    <p:sldId id="330" r:id="rId32"/>
    <p:sldId id="390" r:id="rId33"/>
    <p:sldId id="321" r:id="rId34"/>
    <p:sldId id="364" r:id="rId35"/>
    <p:sldId id="408" r:id="rId36"/>
    <p:sldId id="393" r:id="rId37"/>
    <p:sldId id="394" r:id="rId38"/>
    <p:sldId id="396" r:id="rId39"/>
    <p:sldId id="398" r:id="rId40"/>
    <p:sldId id="397" r:id="rId41"/>
    <p:sldId id="399" r:id="rId42"/>
    <p:sldId id="400" r:id="rId43"/>
    <p:sldId id="335" r:id="rId44"/>
    <p:sldId id="337" r:id="rId45"/>
    <p:sldId id="382" r:id="rId46"/>
    <p:sldId id="383" r:id="rId47"/>
    <p:sldId id="385" r:id="rId48"/>
    <p:sldId id="386" r:id="rId49"/>
    <p:sldId id="365" r:id="rId50"/>
    <p:sldId id="401" r:id="rId51"/>
    <p:sldId id="404" r:id="rId52"/>
    <p:sldId id="405" r:id="rId53"/>
    <p:sldId id="402" r:id="rId54"/>
    <p:sldId id="387" r:id="rId55"/>
    <p:sldId id="4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9389EB-0760-C5FE-1DB9-5648D30C4823}" name="Henrik Scharton" initials="HS" userId="Henrik Scharto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nrik Scharton" initials="HS" lastIdx="4" clrIdx="0">
    <p:extLst>
      <p:ext uri="{19B8F6BF-5375-455C-9EA6-DF929625EA0E}">
        <p15:presenceInfo xmlns:p15="http://schemas.microsoft.com/office/powerpoint/2012/main" userId="Henrik Scharton" providerId="None"/>
      </p:ext>
    </p:extLst>
  </p:cmAuthor>
  <p:cmAuthor id="2" name="Henrik Scharton" initials="HS [2]" lastIdx="1" clrIdx="1">
    <p:extLst>
      <p:ext uri="{19B8F6BF-5375-455C-9EA6-DF929625EA0E}">
        <p15:presenceInfo xmlns:p15="http://schemas.microsoft.com/office/powerpoint/2012/main" userId="653e4326c23753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402"/>
    <a:srgbClr val="464643"/>
    <a:srgbClr val="BAD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19BC84-E4D9-477C-81DF-4F9E1D776D8C}" v="3" dt="2022-01-17T11:07:36.024"/>
    <p1510:client id="{F08A7F4E-F9DE-4AF8-B45A-CFFCC632C785}" v="586" dt="2022-01-17T11:56:14.9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5" autoAdjust="0"/>
    <p:restoredTop sz="52525" autoAdjust="0"/>
  </p:normalViewPr>
  <p:slideViewPr>
    <p:cSldViewPr snapToGrid="0">
      <p:cViewPr varScale="1">
        <p:scale>
          <a:sx n="60" d="100"/>
          <a:sy n="60" d="100"/>
        </p:scale>
        <p:origin x="352" y="168"/>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y Verboom" userId="0bf036e4-1e66-4cf1-9fff-8cce0a3dce5d" providerId="ADAL" clId="{C7BD50B1-7C7F-BA48-9010-6FAAE428CC05}"/>
    <pc:docChg chg="undo custSel addSld delSld modSld">
      <pc:chgData name="Lily Verboom" userId="0bf036e4-1e66-4cf1-9fff-8cce0a3dce5d" providerId="ADAL" clId="{C7BD50B1-7C7F-BA48-9010-6FAAE428CC05}" dt="2021-11-08T11:14:21.083" v="523" actId="20577"/>
      <pc:docMkLst>
        <pc:docMk/>
      </pc:docMkLst>
      <pc:sldChg chg="modSp">
        <pc:chgData name="Lily Verboom" userId="0bf036e4-1e66-4cf1-9fff-8cce0a3dce5d" providerId="ADAL" clId="{C7BD50B1-7C7F-BA48-9010-6FAAE428CC05}" dt="2021-11-08T11:14:21.083" v="523" actId="20577"/>
        <pc:sldMkLst>
          <pc:docMk/>
          <pc:sldMk cId="4121174364" sldId="261"/>
        </pc:sldMkLst>
        <pc:spChg chg="mod">
          <ac:chgData name="Lily Verboom" userId="0bf036e4-1e66-4cf1-9fff-8cce0a3dce5d" providerId="ADAL" clId="{C7BD50B1-7C7F-BA48-9010-6FAAE428CC05}" dt="2021-11-08T11:14:21.083" v="523" actId="20577"/>
          <ac:spMkLst>
            <pc:docMk/>
            <pc:sldMk cId="4121174364" sldId="261"/>
            <ac:spMk id="7" creationId="{246A9B88-5B43-8D49-86EA-380BC858888B}"/>
          </ac:spMkLst>
        </pc:spChg>
      </pc:sldChg>
      <pc:sldChg chg="modNotesTx">
        <pc:chgData name="Lily Verboom" userId="0bf036e4-1e66-4cf1-9fff-8cce0a3dce5d" providerId="ADAL" clId="{C7BD50B1-7C7F-BA48-9010-6FAAE428CC05}" dt="2021-11-08T10:43:27.326" v="2" actId="12"/>
        <pc:sldMkLst>
          <pc:docMk/>
          <pc:sldMk cId="1515594554" sldId="311"/>
        </pc:sldMkLst>
      </pc:sldChg>
      <pc:sldChg chg="addSp delSp modSp add del">
        <pc:chgData name="Lily Verboom" userId="0bf036e4-1e66-4cf1-9fff-8cce0a3dce5d" providerId="ADAL" clId="{C7BD50B1-7C7F-BA48-9010-6FAAE428CC05}" dt="2021-11-08T10:57:25.306" v="506" actId="2696"/>
        <pc:sldMkLst>
          <pc:docMk/>
          <pc:sldMk cId="4084375500" sldId="331"/>
        </pc:sldMkLst>
        <pc:spChg chg="mod">
          <ac:chgData name="Lily Verboom" userId="0bf036e4-1e66-4cf1-9fff-8cce0a3dce5d" providerId="ADAL" clId="{C7BD50B1-7C7F-BA48-9010-6FAAE428CC05}" dt="2021-11-08T10:49:56.421" v="158" actId="20577"/>
          <ac:spMkLst>
            <pc:docMk/>
            <pc:sldMk cId="4084375500" sldId="331"/>
            <ac:spMk id="4" creationId="{EC1541E3-5CCD-435D-BA8F-CEB53ED9FDDB}"/>
          </ac:spMkLst>
        </pc:spChg>
        <pc:graphicFrameChg chg="add del mod modGraphic">
          <ac:chgData name="Lily Verboom" userId="0bf036e4-1e66-4cf1-9fff-8cce0a3dce5d" providerId="ADAL" clId="{C7BD50B1-7C7F-BA48-9010-6FAAE428CC05}" dt="2021-11-08T10:51:34.667" v="412" actId="478"/>
          <ac:graphicFrameMkLst>
            <pc:docMk/>
            <pc:sldMk cId="4084375500" sldId="331"/>
            <ac:graphicFrameMk id="3" creationId="{EA26AF4B-CCD0-0E4D-966D-535BFA91473C}"/>
          </ac:graphicFrameMkLst>
        </pc:graphicFrameChg>
      </pc:sldChg>
      <pc:sldChg chg="modNotesTx">
        <pc:chgData name="Lily Verboom" userId="0bf036e4-1e66-4cf1-9fff-8cce0a3dce5d" providerId="ADAL" clId="{C7BD50B1-7C7F-BA48-9010-6FAAE428CC05}" dt="2021-11-08T10:39:53.084" v="0" actId="20577"/>
        <pc:sldMkLst>
          <pc:docMk/>
          <pc:sldMk cId="1905302836" sldId="361"/>
        </pc:sldMkLst>
      </pc:sldChg>
      <pc:sldChg chg="addSp delSp">
        <pc:chgData name="Lily Verboom" userId="0bf036e4-1e66-4cf1-9fff-8cce0a3dce5d" providerId="ADAL" clId="{C7BD50B1-7C7F-BA48-9010-6FAAE428CC05}" dt="2021-11-08T10:51:39.521" v="414"/>
        <pc:sldMkLst>
          <pc:docMk/>
          <pc:sldMk cId="2745030259" sldId="397"/>
        </pc:sldMkLst>
        <pc:spChg chg="add del">
          <ac:chgData name="Lily Verboom" userId="0bf036e4-1e66-4cf1-9fff-8cce0a3dce5d" providerId="ADAL" clId="{C7BD50B1-7C7F-BA48-9010-6FAAE428CC05}" dt="2021-11-08T10:51:39.521" v="414"/>
          <ac:spMkLst>
            <pc:docMk/>
            <pc:sldMk cId="2745030259" sldId="397"/>
            <ac:spMk id="2" creationId="{C7FBAB3D-7ABB-B341-AE59-0EC9A8BF90F0}"/>
          </ac:spMkLst>
        </pc:spChg>
      </pc:sldChg>
      <pc:sldChg chg="modSp add del">
        <pc:chgData name="Lily Verboom" userId="0bf036e4-1e66-4cf1-9fff-8cce0a3dce5d" providerId="ADAL" clId="{C7BD50B1-7C7F-BA48-9010-6FAAE428CC05}" dt="2021-11-08T10:57:08.566" v="503" actId="2696"/>
        <pc:sldMkLst>
          <pc:docMk/>
          <pc:sldMk cId="1228125597" sldId="406"/>
        </pc:sldMkLst>
        <pc:spChg chg="mod">
          <ac:chgData name="Lily Verboom" userId="0bf036e4-1e66-4cf1-9fff-8cce0a3dce5d" providerId="ADAL" clId="{C7BD50B1-7C7F-BA48-9010-6FAAE428CC05}" dt="2021-11-08T10:52:22.617" v="423" actId="1076"/>
          <ac:spMkLst>
            <pc:docMk/>
            <pc:sldMk cId="1228125597" sldId="406"/>
            <ac:spMk id="2" creationId="{338E3FED-4833-4EEA-928F-160ED9130C33}"/>
          </ac:spMkLst>
        </pc:spChg>
        <pc:spChg chg="mod">
          <ac:chgData name="Lily Verboom" userId="0bf036e4-1e66-4cf1-9fff-8cce0a3dce5d" providerId="ADAL" clId="{C7BD50B1-7C7F-BA48-9010-6FAAE428CC05}" dt="2021-11-08T10:51:58.082" v="419" actId="20577"/>
          <ac:spMkLst>
            <pc:docMk/>
            <pc:sldMk cId="1228125597" sldId="406"/>
            <ac:spMk id="4" creationId="{EC1541E3-5CCD-435D-BA8F-CEB53ED9FDDB}"/>
          </ac:spMkLst>
        </pc:spChg>
        <pc:graphicFrameChg chg="mod modGraphic">
          <ac:chgData name="Lily Verboom" userId="0bf036e4-1e66-4cf1-9fff-8cce0a3dce5d" providerId="ADAL" clId="{C7BD50B1-7C7F-BA48-9010-6FAAE428CC05}" dt="2021-11-08T10:52:19.095" v="422" actId="2711"/>
          <ac:graphicFrameMkLst>
            <pc:docMk/>
            <pc:sldMk cId="1228125597" sldId="406"/>
            <ac:graphicFrameMk id="9" creationId="{119C1E66-4A1A-B543-9A98-3B5AE89E8F53}"/>
          </ac:graphicFrameMkLst>
        </pc:graphicFrameChg>
      </pc:sldChg>
      <pc:sldChg chg="addSp delSp modSp add">
        <pc:chgData name="Lily Verboom" userId="0bf036e4-1e66-4cf1-9fff-8cce0a3dce5d" providerId="ADAL" clId="{C7BD50B1-7C7F-BA48-9010-6FAAE428CC05}" dt="2021-11-08T10:56:41.086" v="502" actId="207"/>
        <pc:sldMkLst>
          <pc:docMk/>
          <pc:sldMk cId="3241976206" sldId="407"/>
        </pc:sldMkLst>
        <pc:spChg chg="del mod">
          <ac:chgData name="Lily Verboom" userId="0bf036e4-1e66-4cf1-9fff-8cce0a3dce5d" providerId="ADAL" clId="{C7BD50B1-7C7F-BA48-9010-6FAAE428CC05}" dt="2021-11-08T10:52:39.908" v="427" actId="478"/>
          <ac:spMkLst>
            <pc:docMk/>
            <pc:sldMk cId="3241976206" sldId="407"/>
            <ac:spMk id="4" creationId="{EC1541E3-5CCD-435D-BA8F-CEB53ED9FDDB}"/>
          </ac:spMkLst>
        </pc:spChg>
        <pc:spChg chg="add mod">
          <ac:chgData name="Lily Verboom" userId="0bf036e4-1e66-4cf1-9fff-8cce0a3dce5d" providerId="ADAL" clId="{C7BD50B1-7C7F-BA48-9010-6FAAE428CC05}" dt="2021-11-08T10:56:41.086" v="502" actId="207"/>
          <ac:spMkLst>
            <pc:docMk/>
            <pc:sldMk cId="3241976206" sldId="407"/>
            <ac:spMk id="9" creationId="{AA0893E3-B22C-144E-B249-DE478ADC49FD}"/>
          </ac:spMkLst>
        </pc:spChg>
        <pc:graphicFrameChg chg="add mod modGraphic">
          <ac:chgData name="Lily Verboom" userId="0bf036e4-1e66-4cf1-9fff-8cce0a3dce5d" providerId="ADAL" clId="{C7BD50B1-7C7F-BA48-9010-6FAAE428CC05}" dt="2021-11-08T10:54:27.847" v="450" actId="1076"/>
          <ac:graphicFrameMkLst>
            <pc:docMk/>
            <pc:sldMk cId="3241976206" sldId="407"/>
            <ac:graphicFrameMk id="5" creationId="{06EEDDD8-6AFF-0641-B02B-EDA02C01F0F3}"/>
          </ac:graphicFrameMkLst>
        </pc:graphicFrameChg>
        <pc:graphicFrameChg chg="add del">
          <ac:chgData name="Lily Verboom" userId="0bf036e4-1e66-4cf1-9fff-8cce0a3dce5d" providerId="ADAL" clId="{C7BD50B1-7C7F-BA48-9010-6FAAE428CC05}" dt="2021-11-08T10:54:30.136" v="452" actId="478"/>
          <ac:graphicFrameMkLst>
            <pc:docMk/>
            <pc:sldMk cId="3241976206" sldId="407"/>
            <ac:graphicFrameMk id="7" creationId="{C0E3AF56-E62D-7841-9C20-5CBA9621166C}"/>
          </ac:graphicFrameMkLst>
        </pc:graphicFrameChg>
        <pc:graphicFrameChg chg="add mod modGraphic">
          <ac:chgData name="Lily Verboom" userId="0bf036e4-1e66-4cf1-9fff-8cce0a3dce5d" providerId="ADAL" clId="{C7BD50B1-7C7F-BA48-9010-6FAAE428CC05}" dt="2021-11-08T10:56:32.372" v="500" actId="1076"/>
          <ac:graphicFrameMkLst>
            <pc:docMk/>
            <pc:sldMk cId="3241976206" sldId="407"/>
            <ac:graphicFrameMk id="8" creationId="{2F456237-A716-DC4D-B085-38E188AB5905}"/>
          </ac:graphicFrameMkLst>
        </pc:graphicFrameChg>
      </pc:sldChg>
    </pc:docChg>
  </pc:docChgLst>
  <pc:docChgLst>
    <pc:chgData name="Henrik Scharton" userId="6ff09480-a9dc-4330-b83f-6473f6ffed22" providerId="ADAL" clId="{CA337441-AE7D-4566-942B-0B689C827B49}"/>
    <pc:docChg chg="undo custSel modSld">
      <pc:chgData name="Henrik Scharton" userId="6ff09480-a9dc-4330-b83f-6473f6ffed22" providerId="ADAL" clId="{CA337441-AE7D-4566-942B-0B689C827B49}" dt="2021-10-11T14:27:06.808" v="46" actId="1076"/>
      <pc:docMkLst>
        <pc:docMk/>
      </pc:docMkLst>
      <pc:sldChg chg="modSp">
        <pc:chgData name="Henrik Scharton" userId="6ff09480-a9dc-4330-b83f-6473f6ffed22" providerId="ADAL" clId="{CA337441-AE7D-4566-942B-0B689C827B49}" dt="2021-10-11T14:05:39.361" v="44" actId="20578"/>
        <pc:sldMkLst>
          <pc:docMk/>
          <pc:sldMk cId="2885082015" sldId="279"/>
        </pc:sldMkLst>
        <pc:spChg chg="mod">
          <ac:chgData name="Henrik Scharton" userId="6ff09480-a9dc-4330-b83f-6473f6ffed22" providerId="ADAL" clId="{CA337441-AE7D-4566-942B-0B689C827B49}" dt="2021-10-11T14:05:39.361" v="44" actId="20578"/>
          <ac:spMkLst>
            <pc:docMk/>
            <pc:sldMk cId="2885082015" sldId="279"/>
            <ac:spMk id="4" creationId="{EC1541E3-5CCD-435D-BA8F-CEB53ED9FDDB}"/>
          </ac:spMkLst>
        </pc:spChg>
      </pc:sldChg>
      <pc:sldChg chg="modSp mod">
        <pc:chgData name="Henrik Scharton" userId="6ff09480-a9dc-4330-b83f-6473f6ffed22" providerId="ADAL" clId="{CA337441-AE7D-4566-942B-0B689C827B49}" dt="2021-10-11T13:37:40.589" v="25" actId="14100"/>
        <pc:sldMkLst>
          <pc:docMk/>
          <pc:sldMk cId="4123944785" sldId="310"/>
        </pc:sldMkLst>
        <pc:spChg chg="mod">
          <ac:chgData name="Henrik Scharton" userId="6ff09480-a9dc-4330-b83f-6473f6ffed22" providerId="ADAL" clId="{CA337441-AE7D-4566-942B-0B689C827B49}" dt="2021-10-11T13:37:40.589" v="25" actId="14100"/>
          <ac:spMkLst>
            <pc:docMk/>
            <pc:sldMk cId="4123944785" sldId="310"/>
            <ac:spMk id="3" creationId="{00000000-0000-0000-0000-000000000000}"/>
          </ac:spMkLst>
        </pc:spChg>
      </pc:sldChg>
      <pc:sldChg chg="modSp mod">
        <pc:chgData name="Henrik Scharton" userId="6ff09480-a9dc-4330-b83f-6473f6ffed22" providerId="ADAL" clId="{CA337441-AE7D-4566-942B-0B689C827B49}" dt="2021-10-11T14:01:06.055" v="43" actId="20578"/>
        <pc:sldMkLst>
          <pc:docMk/>
          <pc:sldMk cId="1816337315" sldId="320"/>
        </pc:sldMkLst>
        <pc:spChg chg="mod">
          <ac:chgData name="Henrik Scharton" userId="6ff09480-a9dc-4330-b83f-6473f6ffed22" providerId="ADAL" clId="{CA337441-AE7D-4566-942B-0B689C827B49}" dt="2021-10-11T14:01:06.055" v="43" actId="20578"/>
          <ac:spMkLst>
            <pc:docMk/>
            <pc:sldMk cId="1816337315" sldId="320"/>
            <ac:spMk id="3" creationId="{00000000-0000-0000-0000-000000000000}"/>
          </ac:spMkLst>
        </pc:spChg>
      </pc:sldChg>
      <pc:sldChg chg="modSp mod">
        <pc:chgData name="Henrik Scharton" userId="6ff09480-a9dc-4330-b83f-6473f6ffed22" providerId="ADAL" clId="{CA337441-AE7D-4566-942B-0B689C827B49}" dt="2021-10-07T10:00:13.213" v="1" actId="108"/>
        <pc:sldMkLst>
          <pc:docMk/>
          <pc:sldMk cId="915416089" sldId="338"/>
        </pc:sldMkLst>
        <pc:spChg chg="mod">
          <ac:chgData name="Henrik Scharton" userId="6ff09480-a9dc-4330-b83f-6473f6ffed22" providerId="ADAL" clId="{CA337441-AE7D-4566-942B-0B689C827B49}" dt="2021-10-07T10:00:13.213" v="1" actId="108"/>
          <ac:spMkLst>
            <pc:docMk/>
            <pc:sldMk cId="915416089" sldId="338"/>
            <ac:spMk id="3" creationId="{00000000-0000-0000-0000-000000000000}"/>
          </ac:spMkLst>
        </pc:spChg>
      </pc:sldChg>
      <pc:sldChg chg="modSp mod">
        <pc:chgData name="Henrik Scharton" userId="6ff09480-a9dc-4330-b83f-6473f6ffed22" providerId="ADAL" clId="{CA337441-AE7D-4566-942B-0B689C827B49}" dt="2021-10-11T14:27:06.808" v="46" actId="1076"/>
        <pc:sldMkLst>
          <pc:docMk/>
          <pc:sldMk cId="2298026459" sldId="354"/>
        </pc:sldMkLst>
        <pc:picChg chg="mod">
          <ac:chgData name="Henrik Scharton" userId="6ff09480-a9dc-4330-b83f-6473f6ffed22" providerId="ADAL" clId="{CA337441-AE7D-4566-942B-0B689C827B49}" dt="2021-10-11T14:27:06.808" v="46" actId="1076"/>
          <ac:picMkLst>
            <pc:docMk/>
            <pc:sldMk cId="2298026459" sldId="354"/>
            <ac:picMk id="4" creationId="{03293961-0639-4C48-ADD9-C430C2CDE452}"/>
          </ac:picMkLst>
        </pc:picChg>
      </pc:sldChg>
    </pc:docChg>
  </pc:docChgLst>
  <pc:docChgLst>
    <pc:chgData name="Henrik Scharton" userId="6ff09480-a9dc-4330-b83f-6473f6ffed22" providerId="ADAL" clId="{923C433A-6AED-4C5B-8C5E-A941DECBC8C4}"/>
    <pc:docChg chg="undo redo custSel addSld delSld modSld sldOrd modMainMaster">
      <pc:chgData name="Henrik Scharton" userId="6ff09480-a9dc-4330-b83f-6473f6ffed22" providerId="ADAL" clId="{923C433A-6AED-4C5B-8C5E-A941DECBC8C4}" dt="2021-11-02T15:31:43.260" v="3199" actId="20577"/>
      <pc:docMkLst>
        <pc:docMk/>
      </pc:docMkLst>
      <pc:sldChg chg="modSp mod">
        <pc:chgData name="Henrik Scharton" userId="6ff09480-a9dc-4330-b83f-6473f6ffed22" providerId="ADAL" clId="{923C433A-6AED-4C5B-8C5E-A941DECBC8C4}" dt="2021-11-02T08:29:57.616" v="125" actId="20577"/>
        <pc:sldMkLst>
          <pc:docMk/>
          <pc:sldMk cId="2885082015" sldId="279"/>
        </pc:sldMkLst>
        <pc:spChg chg="mod">
          <ac:chgData name="Henrik Scharton" userId="6ff09480-a9dc-4330-b83f-6473f6ffed22" providerId="ADAL" clId="{923C433A-6AED-4C5B-8C5E-A941DECBC8C4}" dt="2021-11-02T08:29:57.616" v="125" actId="20577"/>
          <ac:spMkLst>
            <pc:docMk/>
            <pc:sldMk cId="2885082015" sldId="279"/>
            <ac:spMk id="4" creationId="{EC1541E3-5CCD-435D-BA8F-CEB53ED9FDDB}"/>
          </ac:spMkLst>
        </pc:spChg>
      </pc:sldChg>
      <pc:sldChg chg="modSp mod modNotesTx">
        <pc:chgData name="Henrik Scharton" userId="6ff09480-a9dc-4330-b83f-6473f6ffed22" providerId="ADAL" clId="{923C433A-6AED-4C5B-8C5E-A941DECBC8C4}" dt="2021-11-02T08:09:28.641" v="67" actId="20577"/>
        <pc:sldMkLst>
          <pc:docMk/>
          <pc:sldMk cId="4123944785" sldId="310"/>
        </pc:sldMkLst>
        <pc:spChg chg="mod">
          <ac:chgData name="Henrik Scharton" userId="6ff09480-a9dc-4330-b83f-6473f6ffed22" providerId="ADAL" clId="{923C433A-6AED-4C5B-8C5E-A941DECBC8C4}" dt="2021-11-02T08:09:21.369" v="66" actId="113"/>
          <ac:spMkLst>
            <pc:docMk/>
            <pc:sldMk cId="4123944785" sldId="310"/>
            <ac:spMk id="3" creationId="{00000000-0000-0000-0000-000000000000}"/>
          </ac:spMkLst>
        </pc:spChg>
      </pc:sldChg>
      <pc:sldChg chg="modSp mod modNotesTx">
        <pc:chgData name="Henrik Scharton" userId="6ff09480-a9dc-4330-b83f-6473f6ffed22" providerId="ADAL" clId="{923C433A-6AED-4C5B-8C5E-A941DECBC8C4}" dt="2021-11-02T08:25:02.130" v="122" actId="20577"/>
        <pc:sldMkLst>
          <pc:docMk/>
          <pc:sldMk cId="2264978119" sldId="313"/>
        </pc:sldMkLst>
        <pc:graphicFrameChg chg="mod modGraphic">
          <ac:chgData name="Henrik Scharton" userId="6ff09480-a9dc-4330-b83f-6473f6ffed22" providerId="ADAL" clId="{923C433A-6AED-4C5B-8C5E-A941DECBC8C4}" dt="2021-11-02T08:21:10.014" v="83" actId="14100"/>
          <ac:graphicFrameMkLst>
            <pc:docMk/>
            <pc:sldMk cId="2264978119" sldId="313"/>
            <ac:graphicFrameMk id="4" creationId="{0CF9D2E9-4DFF-4D74-8A72-30568E710C7B}"/>
          </ac:graphicFrameMkLst>
        </pc:graphicFrameChg>
      </pc:sldChg>
      <pc:sldChg chg="addSp modSp mod">
        <pc:chgData name="Henrik Scharton" userId="6ff09480-a9dc-4330-b83f-6473f6ffed22" providerId="ADAL" clId="{923C433A-6AED-4C5B-8C5E-A941DECBC8C4}" dt="2021-11-02T08:26:03.860" v="123" actId="20577"/>
        <pc:sldMkLst>
          <pc:docMk/>
          <pc:sldMk cId="1485623993" sldId="314"/>
        </pc:sldMkLst>
        <pc:spChg chg="add mod ord">
          <ac:chgData name="Henrik Scharton" userId="6ff09480-a9dc-4330-b83f-6473f6ffed22" providerId="ADAL" clId="{923C433A-6AED-4C5B-8C5E-A941DECBC8C4}" dt="2021-11-02T08:22:53.839" v="99" actId="171"/>
          <ac:spMkLst>
            <pc:docMk/>
            <pc:sldMk cId="1485623993" sldId="314"/>
            <ac:spMk id="3" creationId="{8E6D667B-2677-4FA2-9B5A-A27AA0E4C0D9}"/>
          </ac:spMkLst>
        </pc:spChg>
        <pc:spChg chg="mod">
          <ac:chgData name="Henrik Scharton" userId="6ff09480-a9dc-4330-b83f-6473f6ffed22" providerId="ADAL" clId="{923C433A-6AED-4C5B-8C5E-A941DECBC8C4}" dt="2021-11-02T08:23:05.460" v="101" actId="20577"/>
          <ac:spMkLst>
            <pc:docMk/>
            <pc:sldMk cId="1485623993" sldId="314"/>
            <ac:spMk id="6" creationId="{00000000-0000-0000-0000-000000000000}"/>
          </ac:spMkLst>
        </pc:spChg>
        <pc:graphicFrameChg chg="mod ord modGraphic">
          <ac:chgData name="Henrik Scharton" userId="6ff09480-a9dc-4330-b83f-6473f6ffed22" providerId="ADAL" clId="{923C433A-6AED-4C5B-8C5E-A941DECBC8C4}" dt="2021-11-02T08:26:03.860" v="123" actId="20577"/>
          <ac:graphicFrameMkLst>
            <pc:docMk/>
            <pc:sldMk cId="1485623993" sldId="314"/>
            <ac:graphicFrameMk id="4" creationId="{0CF9D2E9-4DFF-4D74-8A72-30568E710C7B}"/>
          </ac:graphicFrameMkLst>
        </pc:graphicFrameChg>
      </pc:sldChg>
      <pc:sldChg chg="modSp mod">
        <pc:chgData name="Henrik Scharton" userId="6ff09480-a9dc-4330-b83f-6473f6ffed22" providerId="ADAL" clId="{923C433A-6AED-4C5B-8C5E-A941DECBC8C4}" dt="2021-11-02T08:13:03.189" v="77" actId="20577"/>
        <pc:sldMkLst>
          <pc:docMk/>
          <pc:sldMk cId="1883084000" sldId="318"/>
        </pc:sldMkLst>
        <pc:spChg chg="mod">
          <ac:chgData name="Henrik Scharton" userId="6ff09480-a9dc-4330-b83f-6473f6ffed22" providerId="ADAL" clId="{923C433A-6AED-4C5B-8C5E-A941DECBC8C4}" dt="2021-11-02T08:13:03.189" v="77" actId="20577"/>
          <ac:spMkLst>
            <pc:docMk/>
            <pc:sldMk cId="1883084000" sldId="318"/>
            <ac:spMk id="3" creationId="{00000000-0000-0000-0000-000000000000}"/>
          </ac:spMkLst>
        </pc:spChg>
      </pc:sldChg>
      <pc:sldChg chg="modNotesTx">
        <pc:chgData name="Henrik Scharton" userId="6ff09480-a9dc-4330-b83f-6473f6ffed22" providerId="ADAL" clId="{923C433A-6AED-4C5B-8C5E-A941DECBC8C4}" dt="2021-11-02T08:29:27.416" v="124"/>
        <pc:sldMkLst>
          <pc:docMk/>
          <pc:sldMk cId="1816337315" sldId="320"/>
        </pc:sldMkLst>
      </pc:sldChg>
      <pc:sldChg chg="modSp">
        <pc:chgData name="Henrik Scharton" userId="6ff09480-a9dc-4330-b83f-6473f6ffed22" providerId="ADAL" clId="{923C433A-6AED-4C5B-8C5E-A941DECBC8C4}" dt="2021-11-02T08:59:22.944" v="289" actId="20577"/>
        <pc:sldMkLst>
          <pc:docMk/>
          <pc:sldMk cId="1114445882" sldId="321"/>
        </pc:sldMkLst>
        <pc:spChg chg="mod">
          <ac:chgData name="Henrik Scharton" userId="6ff09480-a9dc-4330-b83f-6473f6ffed22" providerId="ADAL" clId="{923C433A-6AED-4C5B-8C5E-A941DECBC8C4}" dt="2021-11-02T08:59:22.944" v="289" actId="20577"/>
          <ac:spMkLst>
            <pc:docMk/>
            <pc:sldMk cId="1114445882" sldId="321"/>
            <ac:spMk id="4" creationId="{EC1541E3-5CCD-435D-BA8F-CEB53ED9FDDB}"/>
          </ac:spMkLst>
        </pc:spChg>
      </pc:sldChg>
      <pc:sldChg chg="addSp modSp mod modNotesTx">
        <pc:chgData name="Henrik Scharton" userId="6ff09480-a9dc-4330-b83f-6473f6ffed22" providerId="ADAL" clId="{923C433A-6AED-4C5B-8C5E-A941DECBC8C4}" dt="2021-11-02T08:49:02.098" v="209" actId="242"/>
        <pc:sldMkLst>
          <pc:docMk/>
          <pc:sldMk cId="1958397996" sldId="322"/>
        </pc:sldMkLst>
        <pc:spChg chg="add mod ord">
          <ac:chgData name="Henrik Scharton" userId="6ff09480-a9dc-4330-b83f-6473f6ffed22" providerId="ADAL" clId="{923C433A-6AED-4C5B-8C5E-A941DECBC8C4}" dt="2021-11-02T08:38:32.877" v="132" actId="171"/>
          <ac:spMkLst>
            <pc:docMk/>
            <pc:sldMk cId="1958397996" sldId="322"/>
            <ac:spMk id="4" creationId="{BF8787E5-CF86-437E-A64A-77131D54149A}"/>
          </ac:spMkLst>
        </pc:spChg>
        <pc:graphicFrameChg chg="modGraphic">
          <ac:chgData name="Henrik Scharton" userId="6ff09480-a9dc-4330-b83f-6473f6ffed22" providerId="ADAL" clId="{923C433A-6AED-4C5B-8C5E-A941DECBC8C4}" dt="2021-11-02T08:49:02.098" v="209" actId="242"/>
          <ac:graphicFrameMkLst>
            <pc:docMk/>
            <pc:sldMk cId="1958397996" sldId="322"/>
            <ac:graphicFrameMk id="3" creationId="{C7F19951-FE4A-4106-BD62-AE8DFFB76F66}"/>
          </ac:graphicFrameMkLst>
        </pc:graphicFrameChg>
      </pc:sldChg>
      <pc:sldChg chg="modSp mod modNotesTx">
        <pc:chgData name="Henrik Scharton" userId="6ff09480-a9dc-4330-b83f-6473f6ffed22" providerId="ADAL" clId="{923C433A-6AED-4C5B-8C5E-A941DECBC8C4}" dt="2021-11-02T08:43:51.358" v="172" actId="20577"/>
        <pc:sldMkLst>
          <pc:docMk/>
          <pc:sldMk cId="2992663708" sldId="323"/>
        </pc:sldMkLst>
        <pc:spChg chg="mod">
          <ac:chgData name="Henrik Scharton" userId="6ff09480-a9dc-4330-b83f-6473f6ffed22" providerId="ADAL" clId="{923C433A-6AED-4C5B-8C5E-A941DECBC8C4}" dt="2021-11-02T08:39:55.406" v="165" actId="20577"/>
          <ac:spMkLst>
            <pc:docMk/>
            <pc:sldMk cId="2992663708" sldId="323"/>
            <ac:spMk id="4" creationId="{EC1541E3-5CCD-435D-BA8F-CEB53ED9FDDB}"/>
          </ac:spMkLst>
        </pc:spChg>
      </pc:sldChg>
      <pc:sldChg chg="addSp modSp mod modNotesTx">
        <pc:chgData name="Henrik Scharton" userId="6ff09480-a9dc-4330-b83f-6473f6ffed22" providerId="ADAL" clId="{923C433A-6AED-4C5B-8C5E-A941DECBC8C4}" dt="2021-11-02T08:57:29.842" v="268" actId="14100"/>
        <pc:sldMkLst>
          <pc:docMk/>
          <pc:sldMk cId="3668104164" sldId="324"/>
        </pc:sldMkLst>
        <pc:spChg chg="add mod ord">
          <ac:chgData name="Henrik Scharton" userId="6ff09480-a9dc-4330-b83f-6473f6ffed22" providerId="ADAL" clId="{923C433A-6AED-4C5B-8C5E-A941DECBC8C4}" dt="2021-11-02T08:39:06.438" v="140" actId="171"/>
          <ac:spMkLst>
            <pc:docMk/>
            <pc:sldMk cId="3668104164" sldId="324"/>
            <ac:spMk id="5" creationId="{CC4A1EEB-6371-4A70-A538-03AA036F631F}"/>
          </ac:spMkLst>
        </pc:spChg>
        <pc:graphicFrameChg chg="modGraphic">
          <ac:chgData name="Henrik Scharton" userId="6ff09480-a9dc-4330-b83f-6473f6ffed22" providerId="ADAL" clId="{923C433A-6AED-4C5B-8C5E-A941DECBC8C4}" dt="2021-11-02T08:57:29.842" v="268" actId="14100"/>
          <ac:graphicFrameMkLst>
            <pc:docMk/>
            <pc:sldMk cId="3668104164" sldId="324"/>
            <ac:graphicFrameMk id="3" creationId="{C7F19951-FE4A-4106-BD62-AE8DFFB76F66}"/>
          </ac:graphicFrameMkLst>
        </pc:graphicFrameChg>
      </pc:sldChg>
      <pc:sldChg chg="modSp mod">
        <pc:chgData name="Henrik Scharton" userId="6ff09480-a9dc-4330-b83f-6473f6ffed22" providerId="ADAL" clId="{923C433A-6AED-4C5B-8C5E-A941DECBC8C4}" dt="2021-11-02T08:47:42.714" v="191" actId="403"/>
        <pc:sldMkLst>
          <pc:docMk/>
          <pc:sldMk cId="2317738952" sldId="325"/>
        </pc:sldMkLst>
        <pc:spChg chg="mod">
          <ac:chgData name="Henrik Scharton" userId="6ff09480-a9dc-4330-b83f-6473f6ffed22" providerId="ADAL" clId="{923C433A-6AED-4C5B-8C5E-A941DECBC8C4}" dt="2021-11-02T08:47:42.714" v="191" actId="403"/>
          <ac:spMkLst>
            <pc:docMk/>
            <pc:sldMk cId="2317738952" sldId="325"/>
            <ac:spMk id="4" creationId="{EC1541E3-5CCD-435D-BA8F-CEB53ED9FDDB}"/>
          </ac:spMkLst>
        </pc:spChg>
      </pc:sldChg>
      <pc:sldChg chg="addSp delSp modSp mod modNotesTx">
        <pc:chgData name="Henrik Scharton" userId="6ff09480-a9dc-4330-b83f-6473f6ffed22" providerId="ADAL" clId="{923C433A-6AED-4C5B-8C5E-A941DECBC8C4}" dt="2021-11-02T08:57:25.047" v="267" actId="242"/>
        <pc:sldMkLst>
          <pc:docMk/>
          <pc:sldMk cId="2480920171" sldId="326"/>
        </pc:sldMkLst>
        <pc:spChg chg="add mod ord">
          <ac:chgData name="Henrik Scharton" userId="6ff09480-a9dc-4330-b83f-6473f6ffed22" providerId="ADAL" clId="{923C433A-6AED-4C5B-8C5E-A941DECBC8C4}" dt="2021-11-02T08:48:24.020" v="203" actId="1076"/>
          <ac:spMkLst>
            <pc:docMk/>
            <pc:sldMk cId="2480920171" sldId="326"/>
            <ac:spMk id="5" creationId="{E1621C0D-94BB-4444-BA06-12ECFAAEDB26}"/>
          </ac:spMkLst>
        </pc:spChg>
        <pc:graphicFrameChg chg="mod modGraphic">
          <ac:chgData name="Henrik Scharton" userId="6ff09480-a9dc-4330-b83f-6473f6ffed22" providerId="ADAL" clId="{923C433A-6AED-4C5B-8C5E-A941DECBC8C4}" dt="2021-11-02T08:57:25.047" v="267" actId="242"/>
          <ac:graphicFrameMkLst>
            <pc:docMk/>
            <pc:sldMk cId="2480920171" sldId="326"/>
            <ac:graphicFrameMk id="3" creationId="{C7F19951-FE4A-4106-BD62-AE8DFFB76F66}"/>
          </ac:graphicFrameMkLst>
        </pc:graphicFrameChg>
        <pc:graphicFrameChg chg="add del mod">
          <ac:chgData name="Henrik Scharton" userId="6ff09480-a9dc-4330-b83f-6473f6ffed22" providerId="ADAL" clId="{923C433A-6AED-4C5B-8C5E-A941DECBC8C4}" dt="2021-11-02T08:48:12.500" v="197"/>
          <ac:graphicFrameMkLst>
            <pc:docMk/>
            <pc:sldMk cId="2480920171" sldId="326"/>
            <ac:graphicFrameMk id="4" creationId="{9EFFCA1A-4BB2-4545-B607-F0D2C5D59449}"/>
          </ac:graphicFrameMkLst>
        </pc:graphicFrameChg>
      </pc:sldChg>
      <pc:sldChg chg="modSp mod modNotesTx">
        <pc:chgData name="Henrik Scharton" userId="6ff09480-a9dc-4330-b83f-6473f6ffed22" providerId="ADAL" clId="{923C433A-6AED-4C5B-8C5E-A941DECBC8C4}" dt="2021-11-02T08:51:54.464" v="230" actId="20577"/>
        <pc:sldMkLst>
          <pc:docMk/>
          <pc:sldMk cId="3156707007" sldId="327"/>
        </pc:sldMkLst>
        <pc:spChg chg="mod">
          <ac:chgData name="Henrik Scharton" userId="6ff09480-a9dc-4330-b83f-6473f6ffed22" providerId="ADAL" clId="{923C433A-6AED-4C5B-8C5E-A941DECBC8C4}" dt="2021-11-02T08:51:54.464" v="230" actId="20577"/>
          <ac:spMkLst>
            <pc:docMk/>
            <pc:sldMk cId="3156707007" sldId="327"/>
            <ac:spMk id="4" creationId="{EC1541E3-5CCD-435D-BA8F-CEB53ED9FDDB}"/>
          </ac:spMkLst>
        </pc:spChg>
      </pc:sldChg>
      <pc:sldChg chg="addSp modSp mod modNotesTx">
        <pc:chgData name="Henrik Scharton" userId="6ff09480-a9dc-4330-b83f-6473f6ffed22" providerId="ADAL" clId="{923C433A-6AED-4C5B-8C5E-A941DECBC8C4}" dt="2021-11-02T08:56:17.528" v="253" actId="20577"/>
        <pc:sldMkLst>
          <pc:docMk/>
          <pc:sldMk cId="651279657" sldId="328"/>
        </pc:sldMkLst>
        <pc:spChg chg="add mod ord">
          <ac:chgData name="Henrik Scharton" userId="6ff09480-a9dc-4330-b83f-6473f6ffed22" providerId="ADAL" clId="{923C433A-6AED-4C5B-8C5E-A941DECBC8C4}" dt="2021-11-02T08:49:16.883" v="211" actId="167"/>
          <ac:spMkLst>
            <pc:docMk/>
            <pc:sldMk cId="651279657" sldId="328"/>
            <ac:spMk id="5" creationId="{6F0092A0-291C-4275-A00C-0581F6A1EE51}"/>
          </ac:spMkLst>
        </pc:spChg>
        <pc:graphicFrameChg chg="mod modGraphic">
          <ac:chgData name="Henrik Scharton" userId="6ff09480-a9dc-4330-b83f-6473f6ffed22" providerId="ADAL" clId="{923C433A-6AED-4C5B-8C5E-A941DECBC8C4}" dt="2021-11-02T08:55:56.843" v="235" actId="255"/>
          <ac:graphicFrameMkLst>
            <pc:docMk/>
            <pc:sldMk cId="651279657" sldId="328"/>
            <ac:graphicFrameMk id="3" creationId="{C7F19951-FE4A-4106-BD62-AE8DFFB76F66}"/>
          </ac:graphicFrameMkLst>
        </pc:graphicFrameChg>
      </pc:sldChg>
      <pc:sldChg chg="addSp modSp mod modNotesTx">
        <pc:chgData name="Henrik Scharton" userId="6ff09480-a9dc-4330-b83f-6473f6ffed22" providerId="ADAL" clId="{923C433A-6AED-4C5B-8C5E-A941DECBC8C4}" dt="2021-11-02T08:57:49.025" v="271" actId="171"/>
        <pc:sldMkLst>
          <pc:docMk/>
          <pc:sldMk cId="2946436706" sldId="330"/>
        </pc:sldMkLst>
        <pc:spChg chg="add mod ord">
          <ac:chgData name="Henrik Scharton" userId="6ff09480-a9dc-4330-b83f-6473f6ffed22" providerId="ADAL" clId="{923C433A-6AED-4C5B-8C5E-A941DECBC8C4}" dt="2021-11-02T08:57:49.025" v="271" actId="171"/>
          <ac:spMkLst>
            <pc:docMk/>
            <pc:sldMk cId="2946436706" sldId="330"/>
            <ac:spMk id="5" creationId="{751C785F-D991-4BBB-823B-5F1DFB0D6D04}"/>
          </ac:spMkLst>
        </pc:spChg>
        <pc:graphicFrameChg chg="modGraphic">
          <ac:chgData name="Henrik Scharton" userId="6ff09480-a9dc-4330-b83f-6473f6ffed22" providerId="ADAL" clId="{923C433A-6AED-4C5B-8C5E-A941DECBC8C4}" dt="2021-11-02T08:57:39.554" v="269" actId="14100"/>
          <ac:graphicFrameMkLst>
            <pc:docMk/>
            <pc:sldMk cId="2946436706" sldId="330"/>
            <ac:graphicFrameMk id="3" creationId="{C7F19951-FE4A-4106-BD62-AE8DFFB76F66}"/>
          </ac:graphicFrameMkLst>
        </pc:graphicFrameChg>
      </pc:sldChg>
      <pc:sldChg chg="modSp mod modNotesTx">
        <pc:chgData name="Henrik Scharton" userId="6ff09480-a9dc-4330-b83f-6473f6ffed22" providerId="ADAL" clId="{923C433A-6AED-4C5B-8C5E-A941DECBC8C4}" dt="2021-11-02T10:35:18.293" v="2480" actId="20577"/>
        <pc:sldMkLst>
          <pc:docMk/>
          <pc:sldMk cId="3378739561" sldId="333"/>
        </pc:sldMkLst>
        <pc:spChg chg="mod">
          <ac:chgData name="Henrik Scharton" userId="6ff09480-a9dc-4330-b83f-6473f6ffed22" providerId="ADAL" clId="{923C433A-6AED-4C5B-8C5E-A941DECBC8C4}" dt="2021-11-02T10:35:18.293" v="2480" actId="20577"/>
          <ac:spMkLst>
            <pc:docMk/>
            <pc:sldMk cId="3378739561" sldId="333"/>
            <ac:spMk id="2" creationId="{338E3FED-4833-4EEA-928F-160ED9130C33}"/>
          </ac:spMkLst>
        </pc:spChg>
        <pc:picChg chg="mod">
          <ac:chgData name="Henrik Scharton" userId="6ff09480-a9dc-4330-b83f-6473f6ffed22" providerId="ADAL" clId="{923C433A-6AED-4C5B-8C5E-A941DECBC8C4}" dt="2021-11-02T09:06:47.481" v="318" actId="1076"/>
          <ac:picMkLst>
            <pc:docMk/>
            <pc:sldMk cId="3378739561" sldId="333"/>
            <ac:picMk id="5" creationId="{D6EC8F2B-FA7D-4807-A9BE-39BD3479B254}"/>
          </ac:picMkLst>
        </pc:picChg>
      </pc:sldChg>
      <pc:sldChg chg="addSp delSp modSp del mod">
        <pc:chgData name="Henrik Scharton" userId="6ff09480-a9dc-4330-b83f-6473f6ffed22" providerId="ADAL" clId="{923C433A-6AED-4C5B-8C5E-A941DECBC8C4}" dt="2021-11-02T10:54:03.601" v="2551" actId="47"/>
        <pc:sldMkLst>
          <pc:docMk/>
          <pc:sldMk cId="2871375479" sldId="334"/>
        </pc:sldMkLst>
        <pc:spChg chg="mod">
          <ac:chgData name="Henrik Scharton" userId="6ff09480-a9dc-4330-b83f-6473f6ffed22" providerId="ADAL" clId="{923C433A-6AED-4C5B-8C5E-A941DECBC8C4}" dt="2021-11-02T10:52:37.868" v="2531" actId="1076"/>
          <ac:spMkLst>
            <pc:docMk/>
            <pc:sldMk cId="2871375479" sldId="334"/>
            <ac:spMk id="6" creationId="{00000000-0000-0000-0000-000000000000}"/>
          </ac:spMkLst>
        </pc:spChg>
        <pc:graphicFrameChg chg="add mod modGraphic">
          <ac:chgData name="Henrik Scharton" userId="6ff09480-a9dc-4330-b83f-6473f6ffed22" providerId="ADAL" clId="{923C433A-6AED-4C5B-8C5E-A941DECBC8C4}" dt="2021-11-02T10:52:53.546" v="2538" actId="1076"/>
          <ac:graphicFrameMkLst>
            <pc:docMk/>
            <pc:sldMk cId="2871375479" sldId="334"/>
            <ac:graphicFrameMk id="3" creationId="{F09E7809-3936-4D93-A5D5-6B83C4324E0C}"/>
          </ac:graphicFrameMkLst>
        </pc:graphicFrameChg>
        <pc:picChg chg="add del">
          <ac:chgData name="Henrik Scharton" userId="6ff09480-a9dc-4330-b83f-6473f6ffed22" providerId="ADAL" clId="{923C433A-6AED-4C5B-8C5E-A941DECBC8C4}" dt="2021-11-02T10:50:46.143" v="2501" actId="478"/>
          <ac:picMkLst>
            <pc:docMk/>
            <pc:sldMk cId="2871375479" sldId="334"/>
            <ac:picMk id="5" creationId="{D47E5717-48FF-46AD-BD79-704B285E41B2}"/>
          </ac:picMkLst>
        </pc:picChg>
      </pc:sldChg>
      <pc:sldChg chg="modNotesTx">
        <pc:chgData name="Henrik Scharton" userId="6ff09480-a9dc-4330-b83f-6473f6ffed22" providerId="ADAL" clId="{923C433A-6AED-4C5B-8C5E-A941DECBC8C4}" dt="2021-11-02T11:28:13.386" v="2740" actId="20577"/>
        <pc:sldMkLst>
          <pc:docMk/>
          <pc:sldMk cId="1322469101" sldId="335"/>
        </pc:sldMkLst>
      </pc:sldChg>
      <pc:sldChg chg="addSp delSp modSp mod modNotesTx">
        <pc:chgData name="Henrik Scharton" userId="6ff09480-a9dc-4330-b83f-6473f6ffed22" providerId="ADAL" clId="{923C433A-6AED-4C5B-8C5E-A941DECBC8C4}" dt="2021-11-02T10:38:08.981" v="2497" actId="20577"/>
        <pc:sldMkLst>
          <pc:docMk/>
          <pc:sldMk cId="3510369301" sldId="336"/>
        </pc:sldMkLst>
        <pc:spChg chg="mod">
          <ac:chgData name="Henrik Scharton" userId="6ff09480-a9dc-4330-b83f-6473f6ffed22" providerId="ADAL" clId="{923C433A-6AED-4C5B-8C5E-A941DECBC8C4}" dt="2021-11-02T10:35:57.142" v="2482" actId="20577"/>
          <ac:spMkLst>
            <pc:docMk/>
            <pc:sldMk cId="3510369301" sldId="336"/>
            <ac:spMk id="2" creationId="{338E3FED-4833-4EEA-928F-160ED9130C33}"/>
          </ac:spMkLst>
        </pc:spChg>
        <pc:spChg chg="add mod">
          <ac:chgData name="Henrik Scharton" userId="6ff09480-a9dc-4330-b83f-6473f6ffed22" providerId="ADAL" clId="{923C433A-6AED-4C5B-8C5E-A941DECBC8C4}" dt="2021-11-02T10:27:13.535" v="2159"/>
          <ac:spMkLst>
            <pc:docMk/>
            <pc:sldMk cId="3510369301" sldId="336"/>
            <ac:spMk id="8" creationId="{712087AF-2CD4-4037-94E1-FD717DAD43E3}"/>
          </ac:spMkLst>
        </pc:spChg>
        <pc:graphicFrameChg chg="add mod modGraphic">
          <ac:chgData name="Henrik Scharton" userId="6ff09480-a9dc-4330-b83f-6473f6ffed22" providerId="ADAL" clId="{923C433A-6AED-4C5B-8C5E-A941DECBC8C4}" dt="2021-11-02T10:38:08.981" v="2497" actId="20577"/>
          <ac:graphicFrameMkLst>
            <pc:docMk/>
            <pc:sldMk cId="3510369301" sldId="336"/>
            <ac:graphicFrameMk id="3" creationId="{62A85ADA-76B1-4275-9D03-B2872A5C036E}"/>
          </ac:graphicFrameMkLst>
        </pc:graphicFrameChg>
        <pc:picChg chg="del">
          <ac:chgData name="Henrik Scharton" userId="6ff09480-a9dc-4330-b83f-6473f6ffed22" providerId="ADAL" clId="{923C433A-6AED-4C5B-8C5E-A941DECBC8C4}" dt="2021-11-02T10:06:24.939" v="1486" actId="478"/>
          <ac:picMkLst>
            <pc:docMk/>
            <pc:sldMk cId="3510369301" sldId="336"/>
            <ac:picMk id="7" creationId="{D0B09FA0-56A9-4BA2-AA9B-255A03E1AD0D}"/>
          </ac:picMkLst>
        </pc:picChg>
        <pc:picChg chg="del mod">
          <ac:chgData name="Henrik Scharton" userId="6ff09480-a9dc-4330-b83f-6473f6ffed22" providerId="ADAL" clId="{923C433A-6AED-4C5B-8C5E-A941DECBC8C4}" dt="2021-11-02T10:27:08.083" v="2158" actId="478"/>
          <ac:picMkLst>
            <pc:docMk/>
            <pc:sldMk cId="3510369301" sldId="336"/>
            <ac:picMk id="15" creationId="{DBB120DB-475D-4611-AFE2-114E751D1825}"/>
          </ac:picMkLst>
        </pc:picChg>
        <pc:picChg chg="del mod">
          <ac:chgData name="Henrik Scharton" userId="6ff09480-a9dc-4330-b83f-6473f6ffed22" providerId="ADAL" clId="{923C433A-6AED-4C5B-8C5E-A941DECBC8C4}" dt="2021-11-02T10:25:03.101" v="1977" actId="478"/>
          <ac:picMkLst>
            <pc:docMk/>
            <pc:sldMk cId="3510369301" sldId="336"/>
            <ac:picMk id="16" creationId="{14DE7A75-B553-49BA-902C-FFE4D43A6650}"/>
          </ac:picMkLst>
        </pc:picChg>
      </pc:sldChg>
      <pc:sldChg chg="modNotesTx">
        <pc:chgData name="Henrik Scharton" userId="6ff09480-a9dc-4330-b83f-6473f6ffed22" providerId="ADAL" clId="{923C433A-6AED-4C5B-8C5E-A941DECBC8C4}" dt="2021-11-02T12:19:11.771" v="2826"/>
        <pc:sldMkLst>
          <pc:docMk/>
          <pc:sldMk cId="4109171884" sldId="337"/>
        </pc:sldMkLst>
      </pc:sldChg>
      <pc:sldChg chg="addSp delSp modSp mod">
        <pc:chgData name="Henrik Scharton" userId="6ff09480-a9dc-4330-b83f-6473f6ffed22" providerId="ADAL" clId="{923C433A-6AED-4C5B-8C5E-A941DECBC8C4}" dt="2021-11-02T12:41:12.670" v="3161" actId="20577"/>
        <pc:sldMkLst>
          <pc:docMk/>
          <pc:sldMk cId="915416089" sldId="338"/>
        </pc:sldMkLst>
        <pc:spChg chg="mod">
          <ac:chgData name="Henrik Scharton" userId="6ff09480-a9dc-4330-b83f-6473f6ffed22" providerId="ADAL" clId="{923C433A-6AED-4C5B-8C5E-A941DECBC8C4}" dt="2021-11-02T12:41:12.670" v="3161" actId="20577"/>
          <ac:spMkLst>
            <pc:docMk/>
            <pc:sldMk cId="915416089" sldId="338"/>
            <ac:spMk id="3" creationId="{00000000-0000-0000-0000-000000000000}"/>
          </ac:spMkLst>
        </pc:spChg>
        <pc:graphicFrameChg chg="add del mod">
          <ac:chgData name="Henrik Scharton" userId="6ff09480-a9dc-4330-b83f-6473f6ffed22" providerId="ADAL" clId="{923C433A-6AED-4C5B-8C5E-A941DECBC8C4}" dt="2021-11-02T12:36:06.887" v="3140"/>
          <ac:graphicFrameMkLst>
            <pc:docMk/>
            <pc:sldMk cId="915416089" sldId="338"/>
            <ac:graphicFrameMk id="4" creationId="{7D715464-2F7B-40FE-8609-9DFA6F4ADC24}"/>
          </ac:graphicFrameMkLst>
        </pc:graphicFrameChg>
        <pc:picChg chg="mod">
          <ac:chgData name="Henrik Scharton" userId="6ff09480-a9dc-4330-b83f-6473f6ffed22" providerId="ADAL" clId="{923C433A-6AED-4C5B-8C5E-A941DECBC8C4}" dt="2021-11-02T12:36:40.302" v="3160" actId="1076"/>
          <ac:picMkLst>
            <pc:docMk/>
            <pc:sldMk cId="915416089" sldId="338"/>
            <ac:picMk id="10" creationId="{00000000-0000-0000-0000-000000000000}"/>
          </ac:picMkLst>
        </pc:picChg>
      </pc:sldChg>
      <pc:sldChg chg="del">
        <pc:chgData name="Henrik Scharton" userId="6ff09480-a9dc-4330-b83f-6473f6ffed22" providerId="ADAL" clId="{923C433A-6AED-4C5B-8C5E-A941DECBC8C4}" dt="2021-11-02T13:21:50.028" v="3165" actId="47"/>
        <pc:sldMkLst>
          <pc:docMk/>
          <pc:sldMk cId="1323696432" sldId="345"/>
        </pc:sldMkLst>
      </pc:sldChg>
      <pc:sldChg chg="modNotesTx">
        <pc:chgData name="Henrik Scharton" userId="6ff09480-a9dc-4330-b83f-6473f6ffed22" providerId="ADAL" clId="{923C433A-6AED-4C5B-8C5E-A941DECBC8C4}" dt="2021-11-02T08:02:57.237" v="21" actId="20577"/>
        <pc:sldMkLst>
          <pc:docMk/>
          <pc:sldMk cId="415692803" sldId="350"/>
        </pc:sldMkLst>
      </pc:sldChg>
      <pc:sldChg chg="modNotesTx">
        <pc:chgData name="Henrik Scharton" userId="6ff09480-a9dc-4330-b83f-6473f6ffed22" providerId="ADAL" clId="{923C433A-6AED-4C5B-8C5E-A941DECBC8C4}" dt="2021-11-02T08:05:41.035" v="22" actId="20577"/>
        <pc:sldMkLst>
          <pc:docMk/>
          <pc:sldMk cId="556215777" sldId="353"/>
        </pc:sldMkLst>
      </pc:sldChg>
      <pc:sldChg chg="add del">
        <pc:chgData name="Henrik Scharton" userId="6ff09480-a9dc-4330-b83f-6473f6ffed22" providerId="ADAL" clId="{923C433A-6AED-4C5B-8C5E-A941DECBC8C4}" dt="2021-11-02T11:25:24.665" v="2728" actId="47"/>
        <pc:sldMkLst>
          <pc:docMk/>
          <pc:sldMk cId="2298026459" sldId="354"/>
        </pc:sldMkLst>
      </pc:sldChg>
      <pc:sldChg chg="addSp modSp del">
        <pc:chgData name="Henrik Scharton" userId="6ff09480-a9dc-4330-b83f-6473f6ffed22" providerId="ADAL" clId="{923C433A-6AED-4C5B-8C5E-A941DECBC8C4}" dt="2021-11-02T09:22:28.906" v="441" actId="47"/>
        <pc:sldMkLst>
          <pc:docMk/>
          <pc:sldMk cId="357650495" sldId="357"/>
        </pc:sldMkLst>
        <pc:graphicFrameChg chg="add mod">
          <ac:chgData name="Henrik Scharton" userId="6ff09480-a9dc-4330-b83f-6473f6ffed22" providerId="ADAL" clId="{923C433A-6AED-4C5B-8C5E-A941DECBC8C4}" dt="2021-11-02T09:17:41.483" v="322"/>
          <ac:graphicFrameMkLst>
            <pc:docMk/>
            <pc:sldMk cId="357650495" sldId="357"/>
            <ac:graphicFrameMk id="3" creationId="{D620498E-1EF4-471A-81E6-DD68466C2DED}"/>
          </ac:graphicFrameMkLst>
        </pc:graphicFrameChg>
      </pc:sldChg>
      <pc:sldChg chg="addSp delSp modSp del mod">
        <pc:chgData name="Henrik Scharton" userId="6ff09480-a9dc-4330-b83f-6473f6ffed22" providerId="ADAL" clId="{923C433A-6AED-4C5B-8C5E-A941DECBC8C4}" dt="2021-11-02T09:59:19.024" v="1389" actId="47"/>
        <pc:sldMkLst>
          <pc:docMk/>
          <pc:sldMk cId="1013657696" sldId="358"/>
        </pc:sldMkLst>
        <pc:graphicFrameChg chg="add mod modGraphic">
          <ac:chgData name="Henrik Scharton" userId="6ff09480-a9dc-4330-b83f-6473f6ffed22" providerId="ADAL" clId="{923C433A-6AED-4C5B-8C5E-A941DECBC8C4}" dt="2021-11-02T09:28:45.889" v="633" actId="1076"/>
          <ac:graphicFrameMkLst>
            <pc:docMk/>
            <pc:sldMk cId="1013657696" sldId="358"/>
            <ac:graphicFrameMk id="2" creationId="{3C5E02F0-F8AE-4FA5-8AF9-11786CBE41A8}"/>
          </ac:graphicFrameMkLst>
        </pc:graphicFrameChg>
        <pc:picChg chg="del">
          <ac:chgData name="Henrik Scharton" userId="6ff09480-a9dc-4330-b83f-6473f6ffed22" providerId="ADAL" clId="{923C433A-6AED-4C5B-8C5E-A941DECBC8C4}" dt="2021-11-02T09:24:13.676" v="505" actId="478"/>
          <ac:picMkLst>
            <pc:docMk/>
            <pc:sldMk cId="1013657696" sldId="358"/>
            <ac:picMk id="3" creationId="{B0CF96F7-2663-4F88-859D-87CA39C4B83B}"/>
          </ac:picMkLst>
        </pc:picChg>
      </pc:sldChg>
      <pc:sldChg chg="addSp delSp modSp del mod">
        <pc:chgData name="Henrik Scharton" userId="6ff09480-a9dc-4330-b83f-6473f6ffed22" providerId="ADAL" clId="{923C433A-6AED-4C5B-8C5E-A941DECBC8C4}" dt="2021-11-02T10:02:18.845" v="1446" actId="47"/>
        <pc:sldMkLst>
          <pc:docMk/>
          <pc:sldMk cId="389438942" sldId="359"/>
        </pc:sldMkLst>
        <pc:graphicFrameChg chg="add mod modGraphic">
          <ac:chgData name="Henrik Scharton" userId="6ff09480-a9dc-4330-b83f-6473f6ffed22" providerId="ADAL" clId="{923C433A-6AED-4C5B-8C5E-A941DECBC8C4}" dt="2021-11-02T10:00:04.835" v="1404" actId="404"/>
          <ac:graphicFrameMkLst>
            <pc:docMk/>
            <pc:sldMk cId="389438942" sldId="359"/>
            <ac:graphicFrameMk id="2" creationId="{66F5C28C-BE7A-438B-A5D9-EAAF01F1E02D}"/>
          </ac:graphicFrameMkLst>
        </pc:graphicFrameChg>
        <pc:picChg chg="del">
          <ac:chgData name="Henrik Scharton" userId="6ff09480-a9dc-4330-b83f-6473f6ffed22" providerId="ADAL" clId="{923C433A-6AED-4C5B-8C5E-A941DECBC8C4}" dt="2021-11-02T09:29:03.158" v="634" actId="478"/>
          <ac:picMkLst>
            <pc:docMk/>
            <pc:sldMk cId="389438942" sldId="359"/>
            <ac:picMk id="7" creationId="{FD31A87E-53F6-45EF-BE66-9CF1C67699D8}"/>
          </ac:picMkLst>
        </pc:picChg>
      </pc:sldChg>
      <pc:sldChg chg="addSp delSp modSp del mod">
        <pc:chgData name="Henrik Scharton" userId="6ff09480-a9dc-4330-b83f-6473f6ffed22" providerId="ADAL" clId="{923C433A-6AED-4C5B-8C5E-A941DECBC8C4}" dt="2021-11-02T10:04:18.658" v="1485" actId="47"/>
        <pc:sldMkLst>
          <pc:docMk/>
          <pc:sldMk cId="4056292951" sldId="360"/>
        </pc:sldMkLst>
        <pc:graphicFrameChg chg="add del mod">
          <ac:chgData name="Henrik Scharton" userId="6ff09480-a9dc-4330-b83f-6473f6ffed22" providerId="ADAL" clId="{923C433A-6AED-4C5B-8C5E-A941DECBC8C4}" dt="2021-11-02T09:17:29.868" v="321" actId="21"/>
          <ac:graphicFrameMkLst>
            <pc:docMk/>
            <pc:sldMk cId="4056292951" sldId="360"/>
            <ac:graphicFrameMk id="2" creationId="{0C4804A9-806D-49FB-88C6-CDF05CF348E0}"/>
          </ac:graphicFrameMkLst>
        </pc:graphicFrameChg>
        <pc:graphicFrameChg chg="add del mod modGraphic">
          <ac:chgData name="Henrik Scharton" userId="6ff09480-a9dc-4330-b83f-6473f6ffed22" providerId="ADAL" clId="{923C433A-6AED-4C5B-8C5E-A941DECBC8C4}" dt="2021-11-02T10:03:03.181" v="1466" actId="21"/>
          <ac:graphicFrameMkLst>
            <pc:docMk/>
            <pc:sldMk cId="4056292951" sldId="360"/>
            <ac:graphicFrameMk id="4" creationId="{74487693-7954-4867-B5FD-32DD45748A88}"/>
          </ac:graphicFrameMkLst>
        </pc:graphicFrameChg>
        <pc:picChg chg="del">
          <ac:chgData name="Henrik Scharton" userId="6ff09480-a9dc-4330-b83f-6473f6ffed22" providerId="ADAL" clId="{923C433A-6AED-4C5B-8C5E-A941DECBC8C4}" dt="2021-11-02T09:32:21.716" v="701" actId="478"/>
          <ac:picMkLst>
            <pc:docMk/>
            <pc:sldMk cId="4056292951" sldId="360"/>
            <ac:picMk id="3" creationId="{AB506D52-D96D-47DA-88C5-E64CBB1C7E5E}"/>
          </ac:picMkLst>
        </pc:picChg>
      </pc:sldChg>
      <pc:sldChg chg="modSp modNotesTx">
        <pc:chgData name="Henrik Scharton" userId="6ff09480-a9dc-4330-b83f-6473f6ffed22" providerId="ADAL" clId="{923C433A-6AED-4C5B-8C5E-A941DECBC8C4}" dt="2021-11-02T10:21:22.528" v="1751" actId="20577"/>
        <pc:sldMkLst>
          <pc:docMk/>
          <pc:sldMk cId="2408288648" sldId="364"/>
        </pc:sldMkLst>
        <pc:spChg chg="mod">
          <ac:chgData name="Henrik Scharton" userId="6ff09480-a9dc-4330-b83f-6473f6ffed22" providerId="ADAL" clId="{923C433A-6AED-4C5B-8C5E-A941DECBC8C4}" dt="2021-11-02T09:03:52.282" v="290" actId="20577"/>
          <ac:spMkLst>
            <pc:docMk/>
            <pc:sldMk cId="2408288648" sldId="364"/>
            <ac:spMk id="4" creationId="{EC1541E3-5CCD-435D-BA8F-CEB53ED9FDDB}"/>
          </ac:spMkLst>
        </pc:spChg>
      </pc:sldChg>
      <pc:sldChg chg="modSp mod modAnim modNotesTx">
        <pc:chgData name="Henrik Scharton" userId="6ff09480-a9dc-4330-b83f-6473f6ffed22" providerId="ADAL" clId="{923C433A-6AED-4C5B-8C5E-A941DECBC8C4}" dt="2021-11-02T12:26:53.820" v="3136" actId="20577"/>
        <pc:sldMkLst>
          <pc:docMk/>
          <pc:sldMk cId="3984129609" sldId="365"/>
        </pc:sldMkLst>
        <pc:spChg chg="mod">
          <ac:chgData name="Henrik Scharton" userId="6ff09480-a9dc-4330-b83f-6473f6ffed22" providerId="ADAL" clId="{923C433A-6AED-4C5B-8C5E-A941DECBC8C4}" dt="2021-11-02T12:23:01.367" v="2908" actId="313"/>
          <ac:spMkLst>
            <pc:docMk/>
            <pc:sldMk cId="3984129609" sldId="365"/>
            <ac:spMk id="2" creationId="{338E3FED-4833-4EEA-928F-160ED9130C33}"/>
          </ac:spMkLst>
        </pc:spChg>
        <pc:spChg chg="mod">
          <ac:chgData name="Henrik Scharton" userId="6ff09480-a9dc-4330-b83f-6473f6ffed22" providerId="ADAL" clId="{923C433A-6AED-4C5B-8C5E-A941DECBC8C4}" dt="2021-11-02T12:25:51.670" v="3116" actId="20577"/>
          <ac:spMkLst>
            <pc:docMk/>
            <pc:sldMk cId="3984129609" sldId="365"/>
            <ac:spMk id="4" creationId="{EC1541E3-5CCD-435D-BA8F-CEB53ED9FDDB}"/>
          </ac:spMkLst>
        </pc:spChg>
      </pc:sldChg>
      <pc:sldChg chg="delSp modSp mod modClrScheme delDesignElem chgLayout">
        <pc:chgData name="Henrik Scharton" userId="6ff09480-a9dc-4330-b83f-6473f6ffed22" providerId="ADAL" clId="{923C433A-6AED-4C5B-8C5E-A941DECBC8C4}" dt="2021-11-02T13:58:42.653" v="3178" actId="478"/>
        <pc:sldMkLst>
          <pc:docMk/>
          <pc:sldMk cId="1797105308" sldId="382"/>
        </pc:sldMkLst>
        <pc:spChg chg="mod ord">
          <ac:chgData name="Henrik Scharton" userId="6ff09480-a9dc-4330-b83f-6473f6ffed22" providerId="ADAL" clId="{923C433A-6AED-4C5B-8C5E-A941DECBC8C4}" dt="2021-11-02T13:58:28.576" v="3173" actId="700"/>
          <ac:spMkLst>
            <pc:docMk/>
            <pc:sldMk cId="1797105308" sldId="382"/>
            <ac:spMk id="9" creationId="{3BBD1B06-AB1A-3648-AA86-E920B8AFDAB8}"/>
          </ac:spMkLst>
        </pc:spChg>
        <pc:spChg chg="del">
          <ac:chgData name="Henrik Scharton" userId="6ff09480-a9dc-4330-b83f-6473f6ffed22" providerId="ADAL" clId="{923C433A-6AED-4C5B-8C5E-A941DECBC8C4}" dt="2021-11-02T13:58:28.576" v="3173" actId="700"/>
          <ac:spMkLst>
            <pc:docMk/>
            <pc:sldMk cId="1797105308" sldId="382"/>
            <ac:spMk id="18" creationId="{9B7AD9F6-8CE7-4299-8FC6-328F4DCD3FF9}"/>
          </ac:spMkLst>
        </pc:spChg>
        <pc:spChg chg="del">
          <ac:chgData name="Henrik Scharton" userId="6ff09480-a9dc-4330-b83f-6473f6ffed22" providerId="ADAL" clId="{923C433A-6AED-4C5B-8C5E-A941DECBC8C4}" dt="2021-11-02T13:58:28.576" v="3173" actId="700"/>
          <ac:spMkLst>
            <pc:docMk/>
            <pc:sldMk cId="1797105308" sldId="382"/>
            <ac:spMk id="20" creationId="{F49775AF-8896-43EE-92C6-83497D6DC56F}"/>
          </ac:spMkLst>
        </pc:spChg>
        <pc:picChg chg="del mod">
          <ac:chgData name="Henrik Scharton" userId="6ff09480-a9dc-4330-b83f-6473f6ffed22" providerId="ADAL" clId="{923C433A-6AED-4C5B-8C5E-A941DECBC8C4}" dt="2021-11-02T13:58:32.336" v="3175" actId="478"/>
          <ac:picMkLst>
            <pc:docMk/>
            <pc:sldMk cId="1797105308" sldId="382"/>
            <ac:picMk id="7" creationId="{F6040316-0D9E-D843-A2C6-48BD7F604442}"/>
          </ac:picMkLst>
        </pc:picChg>
        <pc:picChg chg="del mod">
          <ac:chgData name="Henrik Scharton" userId="6ff09480-a9dc-4330-b83f-6473f6ffed22" providerId="ADAL" clId="{923C433A-6AED-4C5B-8C5E-A941DECBC8C4}" dt="2021-11-02T13:58:42.653" v="3178" actId="478"/>
          <ac:picMkLst>
            <pc:docMk/>
            <pc:sldMk cId="1797105308" sldId="382"/>
            <ac:picMk id="13" creationId="{D6696E2E-C206-3E4F-A385-10A46B2E6F23}"/>
          </ac:picMkLst>
        </pc:picChg>
      </pc:sldChg>
      <pc:sldChg chg="modSp mod">
        <pc:chgData name="Henrik Scharton" userId="6ff09480-a9dc-4330-b83f-6473f6ffed22" providerId="ADAL" clId="{923C433A-6AED-4C5B-8C5E-A941DECBC8C4}" dt="2021-11-02T11:36:31.499" v="2819" actId="20577"/>
        <pc:sldMkLst>
          <pc:docMk/>
          <pc:sldMk cId="1144545511" sldId="383"/>
        </pc:sldMkLst>
        <pc:spChg chg="mod">
          <ac:chgData name="Henrik Scharton" userId="6ff09480-a9dc-4330-b83f-6473f6ffed22" providerId="ADAL" clId="{923C433A-6AED-4C5B-8C5E-A941DECBC8C4}" dt="2021-11-02T11:30:51.415" v="2818" actId="20577"/>
          <ac:spMkLst>
            <pc:docMk/>
            <pc:sldMk cId="1144545511" sldId="383"/>
            <ac:spMk id="2" creationId="{338E3FED-4833-4EEA-928F-160ED9130C33}"/>
          </ac:spMkLst>
        </pc:spChg>
        <pc:graphicFrameChg chg="modGraphic">
          <ac:chgData name="Henrik Scharton" userId="6ff09480-a9dc-4330-b83f-6473f6ffed22" providerId="ADAL" clId="{923C433A-6AED-4C5B-8C5E-A941DECBC8C4}" dt="2021-11-02T11:36:31.499" v="2819" actId="20577"/>
          <ac:graphicFrameMkLst>
            <pc:docMk/>
            <pc:sldMk cId="1144545511" sldId="383"/>
            <ac:graphicFrameMk id="3" creationId="{0E854B28-EB75-4517-9233-4519EFD5D149}"/>
          </ac:graphicFrameMkLst>
        </pc:graphicFrameChg>
      </pc:sldChg>
      <pc:sldChg chg="modSp mod">
        <pc:chgData name="Henrik Scharton" userId="6ff09480-a9dc-4330-b83f-6473f6ffed22" providerId="ADAL" clId="{923C433A-6AED-4C5B-8C5E-A941DECBC8C4}" dt="2021-11-02T11:30:45.895" v="2800" actId="20577"/>
        <pc:sldMkLst>
          <pc:docMk/>
          <pc:sldMk cId="218862176" sldId="385"/>
        </pc:sldMkLst>
        <pc:spChg chg="mod">
          <ac:chgData name="Henrik Scharton" userId="6ff09480-a9dc-4330-b83f-6473f6ffed22" providerId="ADAL" clId="{923C433A-6AED-4C5B-8C5E-A941DECBC8C4}" dt="2021-11-02T11:30:45.895" v="2800" actId="20577"/>
          <ac:spMkLst>
            <pc:docMk/>
            <pc:sldMk cId="218862176" sldId="385"/>
            <ac:spMk id="2" creationId="{338E3FED-4833-4EEA-928F-160ED9130C33}"/>
          </ac:spMkLst>
        </pc:spChg>
      </pc:sldChg>
      <pc:sldChg chg="modSp mod">
        <pc:chgData name="Henrik Scharton" userId="6ff09480-a9dc-4330-b83f-6473f6ffed22" providerId="ADAL" clId="{923C433A-6AED-4C5B-8C5E-A941DECBC8C4}" dt="2021-11-02T11:30:36.683" v="2781" actId="20577"/>
        <pc:sldMkLst>
          <pc:docMk/>
          <pc:sldMk cId="2978739098" sldId="386"/>
        </pc:sldMkLst>
        <pc:spChg chg="mod">
          <ac:chgData name="Henrik Scharton" userId="6ff09480-a9dc-4330-b83f-6473f6ffed22" providerId="ADAL" clId="{923C433A-6AED-4C5B-8C5E-A941DECBC8C4}" dt="2021-11-02T11:30:36.683" v="2781" actId="20577"/>
          <ac:spMkLst>
            <pc:docMk/>
            <pc:sldMk cId="2978739098" sldId="386"/>
            <ac:spMk id="2" creationId="{338E3FED-4833-4EEA-928F-160ED9130C33}"/>
          </ac:spMkLst>
        </pc:spChg>
      </pc:sldChg>
      <pc:sldChg chg="delSp modSp mod modClrScheme delDesignElem chgLayout">
        <pc:chgData name="Henrik Scharton" userId="6ff09480-a9dc-4330-b83f-6473f6ffed22" providerId="ADAL" clId="{923C433A-6AED-4C5B-8C5E-A941DECBC8C4}" dt="2021-11-02T13:58:08.996" v="3171" actId="14100"/>
        <pc:sldMkLst>
          <pc:docMk/>
          <pc:sldMk cId="507882986" sldId="388"/>
        </pc:sldMkLst>
        <pc:spChg chg="mod ord">
          <ac:chgData name="Henrik Scharton" userId="6ff09480-a9dc-4330-b83f-6473f6ffed22" providerId="ADAL" clId="{923C433A-6AED-4C5B-8C5E-A941DECBC8C4}" dt="2021-11-02T13:58:08.996" v="3171" actId="14100"/>
          <ac:spMkLst>
            <pc:docMk/>
            <pc:sldMk cId="507882986" sldId="388"/>
            <ac:spMk id="9" creationId="{3BBD1B06-AB1A-3648-AA86-E920B8AFDAB8}"/>
          </ac:spMkLst>
        </pc:spChg>
        <pc:spChg chg="del">
          <ac:chgData name="Henrik Scharton" userId="6ff09480-a9dc-4330-b83f-6473f6ffed22" providerId="ADAL" clId="{923C433A-6AED-4C5B-8C5E-A941DECBC8C4}" dt="2021-11-02T13:57:58.170" v="3168" actId="700"/>
          <ac:spMkLst>
            <pc:docMk/>
            <pc:sldMk cId="507882986" sldId="388"/>
            <ac:spMk id="15" creationId="{9B7AD9F6-8CE7-4299-8FC6-328F4DCD3FF9}"/>
          </ac:spMkLst>
        </pc:spChg>
        <pc:spChg chg="del">
          <ac:chgData name="Henrik Scharton" userId="6ff09480-a9dc-4330-b83f-6473f6ffed22" providerId="ADAL" clId="{923C433A-6AED-4C5B-8C5E-A941DECBC8C4}" dt="2021-11-02T13:57:58.170" v="3168" actId="700"/>
          <ac:spMkLst>
            <pc:docMk/>
            <pc:sldMk cId="507882986" sldId="388"/>
            <ac:spMk id="16" creationId="{F49775AF-8896-43EE-92C6-83497D6DC56F}"/>
          </ac:spMkLst>
        </pc:spChg>
      </pc:sldChg>
      <pc:sldChg chg="addSp delSp modSp mod modClrScheme delDesignElem chgLayout">
        <pc:chgData name="Henrik Scharton" userId="6ff09480-a9dc-4330-b83f-6473f6ffed22" providerId="ADAL" clId="{923C433A-6AED-4C5B-8C5E-A941DECBC8C4}" dt="2021-11-02T13:39:27.097" v="3167" actId="700"/>
        <pc:sldMkLst>
          <pc:docMk/>
          <pc:sldMk cId="2077126299" sldId="389"/>
        </pc:sldMkLst>
        <pc:spChg chg="mod ord">
          <ac:chgData name="Henrik Scharton" userId="6ff09480-a9dc-4330-b83f-6473f6ffed22" providerId="ADAL" clId="{923C433A-6AED-4C5B-8C5E-A941DECBC8C4}" dt="2021-11-02T13:39:27.097" v="3167" actId="700"/>
          <ac:spMkLst>
            <pc:docMk/>
            <pc:sldMk cId="2077126299" sldId="389"/>
            <ac:spMk id="9" creationId="{3BBD1B06-AB1A-3648-AA86-E920B8AFDAB8}"/>
          </ac:spMkLst>
        </pc:spChg>
        <pc:spChg chg="del">
          <ac:chgData name="Henrik Scharton" userId="6ff09480-a9dc-4330-b83f-6473f6ffed22" providerId="ADAL" clId="{923C433A-6AED-4C5B-8C5E-A941DECBC8C4}" dt="2021-11-02T13:39:27.097" v="3167" actId="700"/>
          <ac:spMkLst>
            <pc:docMk/>
            <pc:sldMk cId="2077126299" sldId="389"/>
            <ac:spMk id="18" creationId="{9B7AD9F6-8CE7-4299-8FC6-328F4DCD3FF9}"/>
          </ac:spMkLst>
        </pc:spChg>
        <pc:spChg chg="del">
          <ac:chgData name="Henrik Scharton" userId="6ff09480-a9dc-4330-b83f-6473f6ffed22" providerId="ADAL" clId="{923C433A-6AED-4C5B-8C5E-A941DECBC8C4}" dt="2021-11-02T13:39:27.097" v="3167" actId="700"/>
          <ac:spMkLst>
            <pc:docMk/>
            <pc:sldMk cId="2077126299" sldId="389"/>
            <ac:spMk id="20" creationId="{F49775AF-8896-43EE-92C6-83497D6DC56F}"/>
          </ac:spMkLst>
        </pc:spChg>
        <pc:picChg chg="add del mod">
          <ac:chgData name="Henrik Scharton" userId="6ff09480-a9dc-4330-b83f-6473f6ffed22" providerId="ADAL" clId="{923C433A-6AED-4C5B-8C5E-A941DECBC8C4}" dt="2021-11-02T13:15:50.718" v="3163" actId="478"/>
          <ac:picMkLst>
            <pc:docMk/>
            <pc:sldMk cId="2077126299" sldId="389"/>
            <ac:picMk id="8" creationId="{58F7CD56-BFEE-406F-9A35-42195ACFF0A8}"/>
          </ac:picMkLst>
        </pc:picChg>
      </pc:sldChg>
      <pc:sldChg chg="delSp modSp mod modClrScheme delDesignElem chgLayout">
        <pc:chgData name="Henrik Scharton" userId="6ff09480-a9dc-4330-b83f-6473f6ffed22" providerId="ADAL" clId="{923C433A-6AED-4C5B-8C5E-A941DECBC8C4}" dt="2021-11-02T13:58:37.341" v="3176" actId="478"/>
        <pc:sldMkLst>
          <pc:docMk/>
          <pc:sldMk cId="912386606" sldId="390"/>
        </pc:sldMkLst>
        <pc:spChg chg="mod ord">
          <ac:chgData name="Henrik Scharton" userId="6ff09480-a9dc-4330-b83f-6473f6ffed22" providerId="ADAL" clId="{923C433A-6AED-4C5B-8C5E-A941DECBC8C4}" dt="2021-11-02T13:58:20.129" v="3172" actId="700"/>
          <ac:spMkLst>
            <pc:docMk/>
            <pc:sldMk cId="912386606" sldId="390"/>
            <ac:spMk id="9" creationId="{3BBD1B06-AB1A-3648-AA86-E920B8AFDAB8}"/>
          </ac:spMkLst>
        </pc:spChg>
        <pc:spChg chg="del">
          <ac:chgData name="Henrik Scharton" userId="6ff09480-a9dc-4330-b83f-6473f6ffed22" providerId="ADAL" clId="{923C433A-6AED-4C5B-8C5E-A941DECBC8C4}" dt="2021-11-02T13:58:20.129" v="3172" actId="700"/>
          <ac:spMkLst>
            <pc:docMk/>
            <pc:sldMk cId="912386606" sldId="390"/>
            <ac:spMk id="18" creationId="{9B7AD9F6-8CE7-4299-8FC6-328F4DCD3FF9}"/>
          </ac:spMkLst>
        </pc:spChg>
        <pc:spChg chg="del">
          <ac:chgData name="Henrik Scharton" userId="6ff09480-a9dc-4330-b83f-6473f6ffed22" providerId="ADAL" clId="{923C433A-6AED-4C5B-8C5E-A941DECBC8C4}" dt="2021-11-02T13:58:20.129" v="3172" actId="700"/>
          <ac:spMkLst>
            <pc:docMk/>
            <pc:sldMk cId="912386606" sldId="390"/>
            <ac:spMk id="20" creationId="{F49775AF-8896-43EE-92C6-83497D6DC56F}"/>
          </ac:spMkLst>
        </pc:spChg>
        <pc:picChg chg="del">
          <ac:chgData name="Henrik Scharton" userId="6ff09480-a9dc-4330-b83f-6473f6ffed22" providerId="ADAL" clId="{923C433A-6AED-4C5B-8C5E-A941DECBC8C4}" dt="2021-11-02T13:58:37.341" v="3176" actId="478"/>
          <ac:picMkLst>
            <pc:docMk/>
            <pc:sldMk cId="912386606" sldId="390"/>
            <ac:picMk id="7" creationId="{F6040316-0D9E-D843-A2C6-48BD7F604442}"/>
          </ac:picMkLst>
        </pc:picChg>
      </pc:sldChg>
      <pc:sldChg chg="delSp modSp add del mod">
        <pc:chgData name="Henrik Scharton" userId="6ff09480-a9dc-4330-b83f-6473f6ffed22" providerId="ADAL" clId="{923C433A-6AED-4C5B-8C5E-A941DECBC8C4}" dt="2021-11-02T09:54:13.290" v="1285" actId="47"/>
        <pc:sldMkLst>
          <pc:docMk/>
          <pc:sldMk cId="3159800485" sldId="391"/>
        </pc:sldMkLst>
        <pc:graphicFrameChg chg="mod modGraphic">
          <ac:chgData name="Henrik Scharton" userId="6ff09480-a9dc-4330-b83f-6473f6ffed22" providerId="ADAL" clId="{923C433A-6AED-4C5B-8C5E-A941DECBC8C4}" dt="2021-11-02T09:28:20.696" v="625" actId="14734"/>
          <ac:graphicFrameMkLst>
            <pc:docMk/>
            <pc:sldMk cId="3159800485" sldId="391"/>
            <ac:graphicFrameMk id="3" creationId="{D620498E-1EF4-471A-81E6-DD68466C2DED}"/>
          </ac:graphicFrameMkLst>
        </pc:graphicFrameChg>
        <pc:picChg chg="del">
          <ac:chgData name="Henrik Scharton" userId="6ff09480-a9dc-4330-b83f-6473f6ffed22" providerId="ADAL" clId="{923C433A-6AED-4C5B-8C5E-A941DECBC8C4}" dt="2021-11-02T09:17:45.776" v="324" actId="478"/>
          <ac:picMkLst>
            <pc:docMk/>
            <pc:sldMk cId="3159800485" sldId="391"/>
            <ac:picMk id="8" creationId="{1C590959-F02F-4C79-B468-D8921ECBC38A}"/>
          </ac:picMkLst>
        </pc:picChg>
      </pc:sldChg>
      <pc:sldChg chg="addSp delSp modSp add del mod ord setBg">
        <pc:chgData name="Henrik Scharton" userId="6ff09480-a9dc-4330-b83f-6473f6ffed22" providerId="ADAL" clId="{923C433A-6AED-4C5B-8C5E-A941DECBC8C4}" dt="2021-11-02T09:49:13.670" v="1205" actId="47"/>
        <pc:sldMkLst>
          <pc:docMk/>
          <pc:sldMk cId="1277502522" sldId="392"/>
        </pc:sldMkLst>
        <pc:spChg chg="mod">
          <ac:chgData name="Henrik Scharton" userId="6ff09480-a9dc-4330-b83f-6473f6ffed22" providerId="ADAL" clId="{923C433A-6AED-4C5B-8C5E-A941DECBC8C4}" dt="2021-11-02T09:40:34.600" v="841" actId="26606"/>
          <ac:spMkLst>
            <pc:docMk/>
            <pc:sldMk cId="1277502522" sldId="392"/>
            <ac:spMk id="2" creationId="{338E3FED-4833-4EEA-928F-160ED9130C33}"/>
          </ac:spMkLst>
        </pc:spChg>
        <pc:spChg chg="add del mod">
          <ac:chgData name="Henrik Scharton" userId="6ff09480-a9dc-4330-b83f-6473f6ffed22" providerId="ADAL" clId="{923C433A-6AED-4C5B-8C5E-A941DECBC8C4}" dt="2021-11-02T09:36:28.422" v="777" actId="478"/>
          <ac:spMkLst>
            <pc:docMk/>
            <pc:sldMk cId="1277502522" sldId="392"/>
            <ac:spMk id="4" creationId="{571CB209-3443-4070-9521-E00664DF1179}"/>
          </ac:spMkLst>
        </pc:spChg>
        <pc:spChg chg="del mod">
          <ac:chgData name="Henrik Scharton" userId="6ff09480-a9dc-4330-b83f-6473f6ffed22" providerId="ADAL" clId="{923C433A-6AED-4C5B-8C5E-A941DECBC8C4}" dt="2021-11-02T09:38:33.744" v="824" actId="478"/>
          <ac:spMkLst>
            <pc:docMk/>
            <pc:sldMk cId="1277502522" sldId="392"/>
            <ac:spMk id="6" creationId="{00000000-0000-0000-0000-000000000000}"/>
          </ac:spMkLst>
        </pc:spChg>
        <pc:spChg chg="add del">
          <ac:chgData name="Henrik Scharton" userId="6ff09480-a9dc-4330-b83f-6473f6ffed22" providerId="ADAL" clId="{923C433A-6AED-4C5B-8C5E-A941DECBC8C4}" dt="2021-11-02T09:40:34.600" v="841" actId="26606"/>
          <ac:spMkLst>
            <pc:docMk/>
            <pc:sldMk cId="1277502522" sldId="392"/>
            <ac:spMk id="12" creationId="{68AF5748-FED8-45BA-8631-26D1D10F3246}"/>
          </ac:spMkLst>
        </pc:spChg>
        <pc:spChg chg="add del">
          <ac:chgData name="Henrik Scharton" userId="6ff09480-a9dc-4330-b83f-6473f6ffed22" providerId="ADAL" clId="{923C433A-6AED-4C5B-8C5E-A941DECBC8C4}" dt="2021-11-02T09:40:34.600" v="841" actId="26606"/>
          <ac:spMkLst>
            <pc:docMk/>
            <pc:sldMk cId="1277502522" sldId="392"/>
            <ac:spMk id="14" creationId="{AF2F604E-43BE-4DC3-B983-E071523364F8}"/>
          </ac:spMkLst>
        </pc:spChg>
        <pc:spChg chg="add del">
          <ac:chgData name="Henrik Scharton" userId="6ff09480-a9dc-4330-b83f-6473f6ffed22" providerId="ADAL" clId="{923C433A-6AED-4C5B-8C5E-A941DECBC8C4}" dt="2021-11-02T09:40:34.600" v="841" actId="26606"/>
          <ac:spMkLst>
            <pc:docMk/>
            <pc:sldMk cId="1277502522" sldId="392"/>
            <ac:spMk id="16" creationId="{08C9B587-E65E-4B52-B37C-ABEBB6E87928}"/>
          </ac:spMkLst>
        </pc:spChg>
        <pc:spChg chg="add del">
          <ac:chgData name="Henrik Scharton" userId="6ff09480-a9dc-4330-b83f-6473f6ffed22" providerId="ADAL" clId="{923C433A-6AED-4C5B-8C5E-A941DECBC8C4}" dt="2021-11-02T09:40:34.600" v="841" actId="26606"/>
          <ac:spMkLst>
            <pc:docMk/>
            <pc:sldMk cId="1277502522" sldId="392"/>
            <ac:spMk id="18" creationId="{8A94871E-96FC-4ADE-815B-41A636E34F1A}"/>
          </ac:spMkLst>
        </pc:spChg>
        <pc:spChg chg="add del">
          <ac:chgData name="Henrik Scharton" userId="6ff09480-a9dc-4330-b83f-6473f6ffed22" providerId="ADAL" clId="{923C433A-6AED-4C5B-8C5E-A941DECBC8C4}" dt="2021-11-02T09:40:34.600" v="841" actId="26606"/>
          <ac:spMkLst>
            <pc:docMk/>
            <pc:sldMk cId="1277502522" sldId="392"/>
            <ac:spMk id="19" creationId="{3FCFB1DE-0B7E-48CC-BA90-B2AB0889F9D6}"/>
          </ac:spMkLst>
        </pc:spChg>
        <pc:spChg chg="add del">
          <ac:chgData name="Henrik Scharton" userId="6ff09480-a9dc-4330-b83f-6473f6ffed22" providerId="ADAL" clId="{923C433A-6AED-4C5B-8C5E-A941DECBC8C4}" dt="2021-11-02T09:40:01.781" v="839" actId="26606"/>
          <ac:spMkLst>
            <pc:docMk/>
            <pc:sldMk cId="1277502522" sldId="392"/>
            <ac:spMk id="21" creationId="{68AF5748-FED8-45BA-8631-26D1D10F3246}"/>
          </ac:spMkLst>
        </pc:spChg>
        <pc:spChg chg="add del">
          <ac:chgData name="Henrik Scharton" userId="6ff09480-a9dc-4330-b83f-6473f6ffed22" providerId="ADAL" clId="{923C433A-6AED-4C5B-8C5E-A941DECBC8C4}" dt="2021-11-02T09:40:01.781" v="839" actId="26606"/>
          <ac:spMkLst>
            <pc:docMk/>
            <pc:sldMk cId="1277502522" sldId="392"/>
            <ac:spMk id="23" creationId="{AF2F604E-43BE-4DC3-B983-E071523364F8}"/>
          </ac:spMkLst>
        </pc:spChg>
        <pc:spChg chg="add del">
          <ac:chgData name="Henrik Scharton" userId="6ff09480-a9dc-4330-b83f-6473f6ffed22" providerId="ADAL" clId="{923C433A-6AED-4C5B-8C5E-A941DECBC8C4}" dt="2021-11-02T09:40:01.781" v="839" actId="26606"/>
          <ac:spMkLst>
            <pc:docMk/>
            <pc:sldMk cId="1277502522" sldId="392"/>
            <ac:spMk id="25" creationId="{08C9B587-E65E-4B52-B37C-ABEBB6E87928}"/>
          </ac:spMkLst>
        </pc:spChg>
        <pc:graphicFrameChg chg="add del mod modGraphic">
          <ac:chgData name="Henrik Scharton" userId="6ff09480-a9dc-4330-b83f-6473f6ffed22" providerId="ADAL" clId="{923C433A-6AED-4C5B-8C5E-A941DECBC8C4}" dt="2021-11-02T09:45:31.144" v="864" actId="21"/>
          <ac:graphicFrameMkLst>
            <pc:docMk/>
            <pc:sldMk cId="1277502522" sldId="392"/>
            <ac:graphicFrameMk id="7" creationId="{921555B4-716C-408F-8BD1-EFD156474BB1}"/>
          </ac:graphicFrameMkLst>
        </pc:graphicFrameChg>
        <pc:picChg chg="del">
          <ac:chgData name="Henrik Scharton" userId="6ff09480-a9dc-4330-b83f-6473f6ffed22" providerId="ADAL" clId="{923C433A-6AED-4C5B-8C5E-A941DECBC8C4}" dt="2021-11-02T09:36:26.318" v="776" actId="478"/>
          <ac:picMkLst>
            <pc:docMk/>
            <pc:sldMk cId="1277502522" sldId="392"/>
            <ac:picMk id="5" creationId="{D6EC8F2B-FA7D-4807-A9BE-39BD3479B254}"/>
          </ac:picMkLst>
        </pc:picChg>
      </pc:sldChg>
      <pc:sldChg chg="addSp delSp modSp new mod modNotesTx">
        <pc:chgData name="Henrik Scharton" userId="6ff09480-a9dc-4330-b83f-6473f6ffed22" providerId="ADAL" clId="{923C433A-6AED-4C5B-8C5E-A941DECBC8C4}" dt="2021-11-02T10:32:16.764" v="2455" actId="20577"/>
        <pc:sldMkLst>
          <pc:docMk/>
          <pc:sldMk cId="450627487" sldId="393"/>
        </pc:sldMkLst>
        <pc:spChg chg="del">
          <ac:chgData name="Henrik Scharton" userId="6ff09480-a9dc-4330-b83f-6473f6ffed22" providerId="ADAL" clId="{923C433A-6AED-4C5B-8C5E-A941DECBC8C4}" dt="2021-11-02T09:45:22.682" v="863" actId="478"/>
          <ac:spMkLst>
            <pc:docMk/>
            <pc:sldMk cId="450627487" sldId="393"/>
            <ac:spMk id="2" creationId="{632EA457-146D-4D8C-AB60-E39E28CF6293}"/>
          </ac:spMkLst>
        </pc:spChg>
        <pc:spChg chg="mod">
          <ac:chgData name="Henrik Scharton" userId="6ff09480-a9dc-4330-b83f-6473f6ffed22" providerId="ADAL" clId="{923C433A-6AED-4C5B-8C5E-A941DECBC8C4}" dt="2021-11-02T09:53:13.204" v="1275" actId="14100"/>
          <ac:spMkLst>
            <pc:docMk/>
            <pc:sldMk cId="450627487" sldId="393"/>
            <ac:spMk id="3" creationId="{D0ACE84D-4D0C-41DD-A2B1-3835847B168D}"/>
          </ac:spMkLst>
        </pc:spChg>
        <pc:spChg chg="del">
          <ac:chgData name="Henrik Scharton" userId="6ff09480-a9dc-4330-b83f-6473f6ffed22" providerId="ADAL" clId="{923C433A-6AED-4C5B-8C5E-A941DECBC8C4}" dt="2021-11-02T09:45:39.578" v="865" actId="478"/>
          <ac:spMkLst>
            <pc:docMk/>
            <pc:sldMk cId="450627487" sldId="393"/>
            <ac:spMk id="4" creationId="{F4B8D046-B80F-4AEF-8098-0F43F325734B}"/>
          </ac:spMkLst>
        </pc:spChg>
        <pc:spChg chg="add mod">
          <ac:chgData name="Henrik Scharton" userId="6ff09480-a9dc-4330-b83f-6473f6ffed22" providerId="ADAL" clId="{923C433A-6AED-4C5B-8C5E-A941DECBC8C4}" dt="2021-11-02T09:50:52.161" v="1221" actId="207"/>
          <ac:spMkLst>
            <pc:docMk/>
            <pc:sldMk cId="450627487" sldId="393"/>
            <ac:spMk id="6" creationId="{09553242-6D2A-4DE1-B99F-45EEEE748450}"/>
          </ac:spMkLst>
        </pc:spChg>
        <pc:graphicFrameChg chg="add mod modGraphic">
          <ac:chgData name="Henrik Scharton" userId="6ff09480-a9dc-4330-b83f-6473f6ffed22" providerId="ADAL" clId="{923C433A-6AED-4C5B-8C5E-A941DECBC8C4}" dt="2021-11-02T10:18:23.377" v="1584" actId="207"/>
          <ac:graphicFrameMkLst>
            <pc:docMk/>
            <pc:sldMk cId="450627487" sldId="393"/>
            <ac:graphicFrameMk id="5" creationId="{916F6088-3034-4923-B995-8152DA0F7762}"/>
          </ac:graphicFrameMkLst>
        </pc:graphicFrameChg>
      </pc:sldChg>
      <pc:sldChg chg="addSp delSp modSp add mod modNotesTx">
        <pc:chgData name="Henrik Scharton" userId="6ff09480-a9dc-4330-b83f-6473f6ffed22" providerId="ADAL" clId="{923C433A-6AED-4C5B-8C5E-A941DECBC8C4}" dt="2021-11-02T10:32:30.051" v="2457" actId="20577"/>
        <pc:sldMkLst>
          <pc:docMk/>
          <pc:sldMk cId="321895406" sldId="394"/>
        </pc:sldMkLst>
        <pc:spChg chg="mod">
          <ac:chgData name="Henrik Scharton" userId="6ff09480-a9dc-4330-b83f-6473f6ffed22" providerId="ADAL" clId="{923C433A-6AED-4C5B-8C5E-A941DECBC8C4}" dt="2021-11-02T09:55:39.932" v="1325" actId="20577"/>
          <ac:spMkLst>
            <pc:docMk/>
            <pc:sldMk cId="321895406" sldId="394"/>
            <ac:spMk id="3" creationId="{D0ACE84D-4D0C-41DD-A2B1-3835847B168D}"/>
          </ac:spMkLst>
        </pc:spChg>
        <pc:graphicFrameChg chg="del mod">
          <ac:chgData name="Henrik Scharton" userId="6ff09480-a9dc-4330-b83f-6473f6ffed22" providerId="ADAL" clId="{923C433A-6AED-4C5B-8C5E-A941DECBC8C4}" dt="2021-11-02T09:54:46.574" v="1306" actId="478"/>
          <ac:graphicFrameMkLst>
            <pc:docMk/>
            <pc:sldMk cId="321895406" sldId="394"/>
            <ac:graphicFrameMk id="5" creationId="{916F6088-3034-4923-B995-8152DA0F7762}"/>
          </ac:graphicFrameMkLst>
        </pc:graphicFrameChg>
        <pc:graphicFrameChg chg="add mod modGraphic">
          <ac:chgData name="Henrik Scharton" userId="6ff09480-a9dc-4330-b83f-6473f6ffed22" providerId="ADAL" clId="{923C433A-6AED-4C5B-8C5E-A941DECBC8C4}" dt="2021-11-02T09:58:59.175" v="1388" actId="1038"/>
          <ac:graphicFrameMkLst>
            <pc:docMk/>
            <pc:sldMk cId="321895406" sldId="394"/>
            <ac:graphicFrameMk id="7" creationId="{77F466C7-D50F-4134-BE9D-B8F3D5A7485D}"/>
          </ac:graphicFrameMkLst>
        </pc:graphicFrameChg>
      </pc:sldChg>
      <pc:sldChg chg="modSp add del mod ord modNotesTx">
        <pc:chgData name="Henrik Scharton" userId="6ff09480-a9dc-4330-b83f-6473f6ffed22" providerId="ADAL" clId="{923C433A-6AED-4C5B-8C5E-A941DECBC8C4}" dt="2021-11-02T09:55:41.575" v="1326" actId="47"/>
        <pc:sldMkLst>
          <pc:docMk/>
          <pc:sldMk cId="2618469858" sldId="395"/>
        </pc:sldMkLst>
        <pc:spChg chg="mod">
          <ac:chgData name="Henrik Scharton" userId="6ff09480-a9dc-4330-b83f-6473f6ffed22" providerId="ADAL" clId="{923C433A-6AED-4C5B-8C5E-A941DECBC8C4}" dt="2021-11-02T09:54:29.839" v="1302" actId="313"/>
          <ac:spMkLst>
            <pc:docMk/>
            <pc:sldMk cId="2618469858" sldId="395"/>
            <ac:spMk id="3" creationId="{D0ACE84D-4D0C-41DD-A2B1-3835847B168D}"/>
          </ac:spMkLst>
        </pc:spChg>
      </pc:sldChg>
      <pc:sldChg chg="addSp delSp modSp add mod modNotesTx">
        <pc:chgData name="Henrik Scharton" userId="6ff09480-a9dc-4330-b83f-6473f6ffed22" providerId="ADAL" clId="{923C433A-6AED-4C5B-8C5E-A941DECBC8C4}" dt="2021-11-02T10:32:33.452" v="2460"/>
        <pc:sldMkLst>
          <pc:docMk/>
          <pc:sldMk cId="665940602" sldId="396"/>
        </pc:sldMkLst>
        <pc:spChg chg="mod">
          <ac:chgData name="Henrik Scharton" userId="6ff09480-a9dc-4330-b83f-6473f6ffed22" providerId="ADAL" clId="{923C433A-6AED-4C5B-8C5E-A941DECBC8C4}" dt="2021-11-02T09:59:29.858" v="1398" actId="20577"/>
          <ac:spMkLst>
            <pc:docMk/>
            <pc:sldMk cId="665940602" sldId="396"/>
            <ac:spMk id="3" creationId="{D0ACE84D-4D0C-41DD-A2B1-3835847B168D}"/>
          </ac:spMkLst>
        </pc:spChg>
        <pc:graphicFrameChg chg="add del">
          <ac:chgData name="Henrik Scharton" userId="6ff09480-a9dc-4330-b83f-6473f6ffed22" providerId="ADAL" clId="{923C433A-6AED-4C5B-8C5E-A941DECBC8C4}" dt="2021-11-02T10:00:14.191" v="1407"/>
          <ac:graphicFrameMkLst>
            <pc:docMk/>
            <pc:sldMk cId="665940602" sldId="396"/>
            <ac:graphicFrameMk id="2" creationId="{44B5CA2C-AC73-48D5-91CD-4B28697A4E7C}"/>
          </ac:graphicFrameMkLst>
        </pc:graphicFrameChg>
        <pc:graphicFrameChg chg="del">
          <ac:chgData name="Henrik Scharton" userId="6ff09480-a9dc-4330-b83f-6473f6ffed22" providerId="ADAL" clId="{923C433A-6AED-4C5B-8C5E-A941DECBC8C4}" dt="2021-11-02T10:00:10.919" v="1405" actId="478"/>
          <ac:graphicFrameMkLst>
            <pc:docMk/>
            <pc:sldMk cId="665940602" sldId="396"/>
            <ac:graphicFrameMk id="5" creationId="{916F6088-3034-4923-B995-8152DA0F7762}"/>
          </ac:graphicFrameMkLst>
        </pc:graphicFrameChg>
        <pc:graphicFrameChg chg="add mod modGraphic">
          <ac:chgData name="Henrik Scharton" userId="6ff09480-a9dc-4330-b83f-6473f6ffed22" providerId="ADAL" clId="{923C433A-6AED-4C5B-8C5E-A941DECBC8C4}" dt="2021-11-02T10:18:46.570" v="1586" actId="207"/>
          <ac:graphicFrameMkLst>
            <pc:docMk/>
            <pc:sldMk cId="665940602" sldId="396"/>
            <ac:graphicFrameMk id="7" creationId="{C73A61F2-E927-4271-B8F0-CDFAAEF29A8F}"/>
          </ac:graphicFrameMkLst>
        </pc:graphicFrameChg>
      </pc:sldChg>
      <pc:sldChg chg="addSp delSp modSp add mod modNotesTx">
        <pc:chgData name="Henrik Scharton" userId="6ff09480-a9dc-4330-b83f-6473f6ffed22" providerId="ADAL" clId="{923C433A-6AED-4C5B-8C5E-A941DECBC8C4}" dt="2021-11-02T10:32:41.089" v="2462"/>
        <pc:sldMkLst>
          <pc:docMk/>
          <pc:sldMk cId="2745030259" sldId="397"/>
        </pc:sldMkLst>
        <pc:spChg chg="mod">
          <ac:chgData name="Henrik Scharton" userId="6ff09480-a9dc-4330-b83f-6473f6ffed22" providerId="ADAL" clId="{923C433A-6AED-4C5B-8C5E-A941DECBC8C4}" dt="2021-11-02T10:02:30.200" v="1458" actId="20577"/>
          <ac:spMkLst>
            <pc:docMk/>
            <pc:sldMk cId="2745030259" sldId="397"/>
            <ac:spMk id="3" creationId="{D0ACE84D-4D0C-41DD-A2B1-3835847B168D}"/>
          </ac:spMkLst>
        </pc:spChg>
        <pc:graphicFrameChg chg="del">
          <ac:chgData name="Henrik Scharton" userId="6ff09480-a9dc-4330-b83f-6473f6ffed22" providerId="ADAL" clId="{923C433A-6AED-4C5B-8C5E-A941DECBC8C4}" dt="2021-11-02T10:02:35.880" v="1459" actId="478"/>
          <ac:graphicFrameMkLst>
            <pc:docMk/>
            <pc:sldMk cId="2745030259" sldId="397"/>
            <ac:graphicFrameMk id="5" creationId="{916F6088-3034-4923-B995-8152DA0F7762}"/>
          </ac:graphicFrameMkLst>
        </pc:graphicFrameChg>
        <pc:graphicFrameChg chg="add mod modGraphic">
          <ac:chgData name="Henrik Scharton" userId="6ff09480-a9dc-4330-b83f-6473f6ffed22" providerId="ADAL" clId="{923C433A-6AED-4C5B-8C5E-A941DECBC8C4}" dt="2021-11-02T10:19:13.801" v="1592" actId="207"/>
          <ac:graphicFrameMkLst>
            <pc:docMk/>
            <pc:sldMk cId="2745030259" sldId="397"/>
            <ac:graphicFrameMk id="7" creationId="{11F9EEE7-7D4B-4143-901D-CACC615FEA3F}"/>
          </ac:graphicFrameMkLst>
        </pc:graphicFrameChg>
      </pc:sldChg>
      <pc:sldChg chg="addSp delSp modSp add mod ord modNotesTx">
        <pc:chgData name="Henrik Scharton" userId="6ff09480-a9dc-4330-b83f-6473f6ffed22" providerId="ADAL" clId="{923C433A-6AED-4C5B-8C5E-A941DECBC8C4}" dt="2021-11-02T10:32:38.645" v="2461"/>
        <pc:sldMkLst>
          <pc:docMk/>
          <pc:sldMk cId="793920205" sldId="398"/>
        </pc:sldMkLst>
        <pc:spChg chg="mod">
          <ac:chgData name="Henrik Scharton" userId="6ff09480-a9dc-4330-b83f-6473f6ffed22" providerId="ADAL" clId="{923C433A-6AED-4C5B-8C5E-A941DECBC8C4}" dt="2021-11-02T10:06:38.706" v="1499" actId="20577"/>
          <ac:spMkLst>
            <pc:docMk/>
            <pc:sldMk cId="793920205" sldId="398"/>
            <ac:spMk id="3" creationId="{D0ACE84D-4D0C-41DD-A2B1-3835847B168D}"/>
          </ac:spMkLst>
        </pc:spChg>
        <pc:graphicFrameChg chg="add mod modGraphic">
          <ac:chgData name="Henrik Scharton" userId="6ff09480-a9dc-4330-b83f-6473f6ffed22" providerId="ADAL" clId="{923C433A-6AED-4C5B-8C5E-A941DECBC8C4}" dt="2021-11-02T10:18:56.315" v="1588" actId="207"/>
          <ac:graphicFrameMkLst>
            <pc:docMk/>
            <pc:sldMk cId="793920205" sldId="398"/>
            <ac:graphicFrameMk id="2" creationId="{8D6C1041-41C2-4A4E-9DAC-7013E1D9BB7D}"/>
          </ac:graphicFrameMkLst>
        </pc:graphicFrameChg>
        <pc:graphicFrameChg chg="del modGraphic">
          <ac:chgData name="Henrik Scharton" userId="6ff09480-a9dc-4330-b83f-6473f6ffed22" providerId="ADAL" clId="{923C433A-6AED-4C5B-8C5E-A941DECBC8C4}" dt="2021-11-02T10:07:09.690" v="1501" actId="478"/>
          <ac:graphicFrameMkLst>
            <pc:docMk/>
            <pc:sldMk cId="793920205" sldId="398"/>
            <ac:graphicFrameMk id="5" creationId="{916F6088-3034-4923-B995-8152DA0F7762}"/>
          </ac:graphicFrameMkLst>
        </pc:graphicFrameChg>
      </pc:sldChg>
      <pc:sldChg chg="addSp delSp modSp new mod modNotesTx">
        <pc:chgData name="Henrik Scharton" userId="6ff09480-a9dc-4330-b83f-6473f6ffed22" providerId="ADAL" clId="{923C433A-6AED-4C5B-8C5E-A941DECBC8C4}" dt="2021-11-02T10:57:58.316" v="2573" actId="20577"/>
        <pc:sldMkLst>
          <pc:docMk/>
          <pc:sldMk cId="2293940842" sldId="399"/>
        </pc:sldMkLst>
        <pc:spChg chg="del">
          <ac:chgData name="Henrik Scharton" userId="6ff09480-a9dc-4330-b83f-6473f6ffed22" providerId="ADAL" clId="{923C433A-6AED-4C5B-8C5E-A941DECBC8C4}" dt="2021-11-02T10:53:45.137" v="2546" actId="478"/>
          <ac:spMkLst>
            <pc:docMk/>
            <pc:sldMk cId="2293940842" sldId="399"/>
            <ac:spMk id="2" creationId="{8260E5C3-4057-42A0-8DF2-906C921DBE40}"/>
          </ac:spMkLst>
        </pc:spChg>
        <pc:spChg chg="del">
          <ac:chgData name="Henrik Scharton" userId="6ff09480-a9dc-4330-b83f-6473f6ffed22" providerId="ADAL" clId="{923C433A-6AED-4C5B-8C5E-A941DECBC8C4}" dt="2021-11-02T10:53:33.607" v="2544" actId="478"/>
          <ac:spMkLst>
            <pc:docMk/>
            <pc:sldMk cId="2293940842" sldId="399"/>
            <ac:spMk id="3" creationId="{7E1F9B30-058D-4EF8-9526-9B9CFD39EFAC}"/>
          </ac:spMkLst>
        </pc:spChg>
        <pc:spChg chg="del">
          <ac:chgData name="Henrik Scharton" userId="6ff09480-a9dc-4330-b83f-6473f6ffed22" providerId="ADAL" clId="{923C433A-6AED-4C5B-8C5E-A941DECBC8C4}" dt="2021-11-02T10:53:32.457" v="2543" actId="478"/>
          <ac:spMkLst>
            <pc:docMk/>
            <pc:sldMk cId="2293940842" sldId="399"/>
            <ac:spMk id="4" creationId="{3C244CA6-AA82-49DA-B0CD-F81DDCFD9B63}"/>
          </ac:spMkLst>
        </pc:spChg>
        <pc:spChg chg="add mod">
          <ac:chgData name="Henrik Scharton" userId="6ff09480-a9dc-4330-b83f-6473f6ffed22" providerId="ADAL" clId="{923C433A-6AED-4C5B-8C5E-A941DECBC8C4}" dt="2021-11-02T10:53:46.319" v="2547"/>
          <ac:spMkLst>
            <pc:docMk/>
            <pc:sldMk cId="2293940842" sldId="399"/>
            <ac:spMk id="6" creationId="{66163416-045B-4437-92E5-D21038F88FC1}"/>
          </ac:spMkLst>
        </pc:spChg>
        <pc:spChg chg="add mod">
          <ac:chgData name="Henrik Scharton" userId="6ff09480-a9dc-4330-b83f-6473f6ffed22" providerId="ADAL" clId="{923C433A-6AED-4C5B-8C5E-A941DECBC8C4}" dt="2021-11-02T10:53:51.572" v="2548"/>
          <ac:spMkLst>
            <pc:docMk/>
            <pc:sldMk cId="2293940842" sldId="399"/>
            <ac:spMk id="7" creationId="{594FED23-FDB6-451F-96A5-0AF21ECD48EF}"/>
          </ac:spMkLst>
        </pc:spChg>
        <pc:graphicFrameChg chg="add mod modGraphic">
          <ac:chgData name="Henrik Scharton" userId="6ff09480-a9dc-4330-b83f-6473f6ffed22" providerId="ADAL" clId="{923C433A-6AED-4C5B-8C5E-A941DECBC8C4}" dt="2021-11-02T10:54:47.283" v="2565" actId="14734"/>
          <ac:graphicFrameMkLst>
            <pc:docMk/>
            <pc:sldMk cId="2293940842" sldId="399"/>
            <ac:graphicFrameMk id="5" creationId="{91BC00FD-E7D5-4E15-B983-A7FC010D678B}"/>
          </ac:graphicFrameMkLst>
        </pc:graphicFrameChg>
      </pc:sldChg>
      <pc:sldChg chg="addSp delSp modSp add mod modNotesTx">
        <pc:chgData name="Henrik Scharton" userId="6ff09480-a9dc-4330-b83f-6473f6ffed22" providerId="ADAL" clId="{923C433A-6AED-4C5B-8C5E-A941DECBC8C4}" dt="2021-11-02T11:25:19.550" v="2725"/>
        <pc:sldMkLst>
          <pc:docMk/>
          <pc:sldMk cId="3270281002" sldId="400"/>
        </pc:sldMkLst>
        <pc:spChg chg="mod">
          <ac:chgData name="Henrik Scharton" userId="6ff09480-a9dc-4330-b83f-6473f6ffed22" providerId="ADAL" clId="{923C433A-6AED-4C5B-8C5E-A941DECBC8C4}" dt="2021-11-02T11:12:39.130" v="2667" actId="404"/>
          <ac:spMkLst>
            <pc:docMk/>
            <pc:sldMk cId="3270281002" sldId="400"/>
            <ac:spMk id="3" creationId="{D0ACE84D-4D0C-41DD-A2B1-3835847B168D}"/>
          </ac:spMkLst>
        </pc:spChg>
        <pc:graphicFrameChg chg="add mod modGraphic">
          <ac:chgData name="Henrik Scharton" userId="6ff09480-a9dc-4330-b83f-6473f6ffed22" providerId="ADAL" clId="{923C433A-6AED-4C5B-8C5E-A941DECBC8C4}" dt="2021-11-02T11:18:10.145" v="2723" actId="14734"/>
          <ac:graphicFrameMkLst>
            <pc:docMk/>
            <pc:sldMk cId="3270281002" sldId="400"/>
            <ac:graphicFrameMk id="2" creationId="{E8D2AF55-CE8B-40AF-8DC7-FFC401559D98}"/>
          </ac:graphicFrameMkLst>
        </pc:graphicFrameChg>
        <pc:graphicFrameChg chg="del">
          <ac:chgData name="Henrik Scharton" userId="6ff09480-a9dc-4330-b83f-6473f6ffed22" providerId="ADAL" clId="{923C433A-6AED-4C5B-8C5E-A941DECBC8C4}" dt="2021-11-02T11:08:31.720" v="2575" actId="478"/>
          <ac:graphicFrameMkLst>
            <pc:docMk/>
            <pc:sldMk cId="3270281002" sldId="400"/>
            <ac:graphicFrameMk id="7" creationId="{11F9EEE7-7D4B-4143-901D-CACC615FEA3F}"/>
          </ac:graphicFrameMkLst>
        </pc:graphicFrameChg>
      </pc:sldChg>
      <pc:sldChg chg="add">
        <pc:chgData name="Henrik Scharton" userId="6ff09480-a9dc-4330-b83f-6473f6ffed22" providerId="ADAL" clId="{923C433A-6AED-4C5B-8C5E-A941DECBC8C4}" dt="2021-11-02T12:21:55.830" v="2827"/>
        <pc:sldMkLst>
          <pc:docMk/>
          <pc:sldMk cId="1492998987" sldId="401"/>
        </pc:sldMkLst>
      </pc:sldChg>
      <pc:sldChg chg="add">
        <pc:chgData name="Henrik Scharton" userId="6ff09480-a9dc-4330-b83f-6473f6ffed22" providerId="ADAL" clId="{923C433A-6AED-4C5B-8C5E-A941DECBC8C4}" dt="2021-11-02T13:21:48.268" v="3164"/>
        <pc:sldMkLst>
          <pc:docMk/>
          <pc:sldMk cId="927185457" sldId="402"/>
        </pc:sldMkLst>
      </pc:sldChg>
      <pc:sldChg chg="add">
        <pc:chgData name="Henrik Scharton" userId="6ff09480-a9dc-4330-b83f-6473f6ffed22" providerId="ADAL" clId="{923C433A-6AED-4C5B-8C5E-A941DECBC8C4}" dt="2021-11-02T13:21:54.506" v="3166"/>
        <pc:sldMkLst>
          <pc:docMk/>
          <pc:sldMk cId="63853926" sldId="403"/>
        </pc:sldMkLst>
      </pc:sldChg>
      <pc:sldChg chg="add">
        <pc:chgData name="Henrik Scharton" userId="6ff09480-a9dc-4330-b83f-6473f6ffed22" providerId="ADAL" clId="{923C433A-6AED-4C5B-8C5E-A941DECBC8C4}" dt="2021-11-02T15:30:45.248" v="3179"/>
        <pc:sldMkLst>
          <pc:docMk/>
          <pc:sldMk cId="37751215" sldId="404"/>
        </pc:sldMkLst>
      </pc:sldChg>
      <pc:sldChg chg="modSp add mod modNotesTx">
        <pc:chgData name="Henrik Scharton" userId="6ff09480-a9dc-4330-b83f-6473f6ffed22" providerId="ADAL" clId="{923C433A-6AED-4C5B-8C5E-A941DECBC8C4}" dt="2021-11-02T15:31:43.260" v="3199" actId="20577"/>
        <pc:sldMkLst>
          <pc:docMk/>
          <pc:sldMk cId="2514165544" sldId="405"/>
        </pc:sldMkLst>
        <pc:spChg chg="mod">
          <ac:chgData name="Henrik Scharton" userId="6ff09480-a9dc-4330-b83f-6473f6ffed22" providerId="ADAL" clId="{923C433A-6AED-4C5B-8C5E-A941DECBC8C4}" dt="2021-11-02T15:31:19.120" v="3192" actId="20577"/>
          <ac:spMkLst>
            <pc:docMk/>
            <pc:sldMk cId="2514165544" sldId="405"/>
            <ac:spMk id="9" creationId="{B1972B58-C15B-4040-BB30-28A38663AC71}"/>
          </ac:spMkLst>
        </pc:spChg>
      </pc:sldChg>
      <pc:sldMasterChg chg="modSldLayout">
        <pc:chgData name="Henrik Scharton" userId="6ff09480-a9dc-4330-b83f-6473f6ffed22" providerId="ADAL" clId="{923C433A-6AED-4C5B-8C5E-A941DECBC8C4}" dt="2021-11-02T10:53:15.009" v="2541" actId="478"/>
        <pc:sldMasterMkLst>
          <pc:docMk/>
          <pc:sldMasterMk cId="1847448205" sldId="2147483648"/>
        </pc:sldMasterMkLst>
        <pc:sldLayoutChg chg="addSp delSp mod">
          <pc:chgData name="Henrik Scharton" userId="6ff09480-a9dc-4330-b83f-6473f6ffed22" providerId="ADAL" clId="{923C433A-6AED-4C5B-8C5E-A941DECBC8C4}" dt="2021-11-02T10:53:08.321" v="2540" actId="478"/>
          <pc:sldLayoutMkLst>
            <pc:docMk/>
            <pc:sldMasterMk cId="1847448205" sldId="2147483648"/>
            <pc:sldLayoutMk cId="2365969530" sldId="2147483661"/>
          </pc:sldLayoutMkLst>
          <pc:picChg chg="add del">
            <ac:chgData name="Henrik Scharton" userId="6ff09480-a9dc-4330-b83f-6473f6ffed22" providerId="ADAL" clId="{923C433A-6AED-4C5B-8C5E-A941DECBC8C4}" dt="2021-11-02T10:53:08.321" v="2540" actId="478"/>
            <ac:picMkLst>
              <pc:docMk/>
              <pc:sldMasterMk cId="1847448205" sldId="2147483648"/>
              <pc:sldLayoutMk cId="2365969530" sldId="2147483661"/>
              <ac:picMk id="10" creationId="{CF527CD6-AC25-48EF-9446-38C69C100359}"/>
            </ac:picMkLst>
          </pc:picChg>
        </pc:sldLayoutChg>
        <pc:sldLayoutChg chg="addSp delSp modSp mod">
          <pc:chgData name="Henrik Scharton" userId="6ff09480-a9dc-4330-b83f-6473f6ffed22" providerId="ADAL" clId="{923C433A-6AED-4C5B-8C5E-A941DECBC8C4}" dt="2021-11-02T09:50:19.327" v="1212" actId="478"/>
          <pc:sldLayoutMkLst>
            <pc:docMk/>
            <pc:sldMasterMk cId="1847448205" sldId="2147483648"/>
            <pc:sldLayoutMk cId="413316008" sldId="2147483662"/>
          </pc:sldLayoutMkLst>
          <pc:spChg chg="add del">
            <ac:chgData name="Henrik Scharton" userId="6ff09480-a9dc-4330-b83f-6473f6ffed22" providerId="ADAL" clId="{923C433A-6AED-4C5B-8C5E-A941DECBC8C4}" dt="2021-11-02T09:44:51.065" v="858" actId="11529"/>
            <ac:spMkLst>
              <pc:docMk/>
              <pc:sldMasterMk cId="1847448205" sldId="2147483648"/>
              <pc:sldLayoutMk cId="413316008" sldId="2147483662"/>
              <ac:spMk id="4" creationId="{A682D232-5AAD-4D59-AB25-2FC49D2DC1CA}"/>
            </ac:spMkLst>
          </pc:spChg>
          <pc:spChg chg="del">
            <ac:chgData name="Henrik Scharton" userId="6ff09480-a9dc-4330-b83f-6473f6ffed22" providerId="ADAL" clId="{923C433A-6AED-4C5B-8C5E-A941DECBC8C4}" dt="2021-11-02T09:45:59.083" v="880" actId="478"/>
            <ac:spMkLst>
              <pc:docMk/>
              <pc:sldMasterMk cId="1847448205" sldId="2147483648"/>
              <pc:sldLayoutMk cId="413316008" sldId="2147483662"/>
              <ac:spMk id="5" creationId="{00000000-0000-0000-0000-000000000000}"/>
            </ac:spMkLst>
          </pc:spChg>
          <pc:spChg chg="del">
            <ac:chgData name="Henrik Scharton" userId="6ff09480-a9dc-4330-b83f-6473f6ffed22" providerId="ADAL" clId="{923C433A-6AED-4C5B-8C5E-A941DECBC8C4}" dt="2021-11-02T09:45:59.584" v="881" actId="478"/>
            <ac:spMkLst>
              <pc:docMk/>
              <pc:sldMasterMk cId="1847448205" sldId="2147483648"/>
              <pc:sldLayoutMk cId="413316008" sldId="2147483662"/>
              <ac:spMk id="6" creationId="{00000000-0000-0000-0000-000000000000}"/>
            </ac:spMkLst>
          </pc:spChg>
          <pc:spChg chg="del">
            <ac:chgData name="Henrik Scharton" userId="6ff09480-a9dc-4330-b83f-6473f6ffed22" providerId="ADAL" clId="{923C433A-6AED-4C5B-8C5E-A941DECBC8C4}" dt="2021-11-02T09:46:00.006" v="882" actId="478"/>
            <ac:spMkLst>
              <pc:docMk/>
              <pc:sldMasterMk cId="1847448205" sldId="2147483648"/>
              <pc:sldLayoutMk cId="413316008" sldId="2147483662"/>
              <ac:spMk id="7" creationId="{00000000-0000-0000-0000-000000000000}"/>
            </ac:spMkLst>
          </pc:spChg>
          <pc:spChg chg="del mod">
            <ac:chgData name="Henrik Scharton" userId="6ff09480-a9dc-4330-b83f-6473f6ffed22" providerId="ADAL" clId="{923C433A-6AED-4C5B-8C5E-A941DECBC8C4}" dt="2021-11-02T09:45:56.777" v="878" actId="478"/>
            <ac:spMkLst>
              <pc:docMk/>
              <pc:sldMasterMk cId="1847448205" sldId="2147483648"/>
              <pc:sldLayoutMk cId="413316008" sldId="2147483662"/>
              <ac:spMk id="8" creationId="{BF5BA884-A9E9-43D1-98B8-4D13E971F9A8}"/>
            </ac:spMkLst>
          </pc:spChg>
          <pc:spChg chg="add del mod">
            <ac:chgData name="Henrik Scharton" userId="6ff09480-a9dc-4330-b83f-6473f6ffed22" providerId="ADAL" clId="{923C433A-6AED-4C5B-8C5E-A941DECBC8C4}" dt="2021-11-02T09:45:58.065" v="879" actId="478"/>
            <ac:spMkLst>
              <pc:docMk/>
              <pc:sldMasterMk cId="1847448205" sldId="2147483648"/>
              <pc:sldLayoutMk cId="413316008" sldId="2147483662"/>
              <ac:spMk id="10" creationId="{0DC52CCA-5F09-4D3A-83ED-688CA2B4C596}"/>
            </ac:spMkLst>
          </pc:spChg>
          <pc:spChg chg="mod">
            <ac:chgData name="Henrik Scharton" userId="6ff09480-a9dc-4330-b83f-6473f6ffed22" providerId="ADAL" clId="{923C433A-6AED-4C5B-8C5E-A941DECBC8C4}" dt="2021-11-02T09:49:52.776" v="1209" actId="14100"/>
            <ac:spMkLst>
              <pc:docMk/>
              <pc:sldMasterMk cId="1847448205" sldId="2147483648"/>
              <pc:sldLayoutMk cId="413316008" sldId="2147483662"/>
              <ac:spMk id="14" creationId="{A65856D8-C802-4891-9AA9-1145899176E0}"/>
            </ac:spMkLst>
          </pc:spChg>
          <pc:spChg chg="del">
            <ac:chgData name="Henrik Scharton" userId="6ff09480-a9dc-4330-b83f-6473f6ffed22" providerId="ADAL" clId="{923C433A-6AED-4C5B-8C5E-A941DECBC8C4}" dt="2021-11-02T09:44:53.387" v="859" actId="478"/>
            <ac:spMkLst>
              <pc:docMk/>
              <pc:sldMasterMk cId="1847448205" sldId="2147483648"/>
              <pc:sldLayoutMk cId="413316008" sldId="2147483662"/>
              <ac:spMk id="15" creationId="{7AE39A6B-C0A1-4C87-9D2C-12593AEC57F8}"/>
            </ac:spMkLst>
          </pc:spChg>
          <pc:picChg chg="del mod">
            <ac:chgData name="Henrik Scharton" userId="6ff09480-a9dc-4330-b83f-6473f6ffed22" providerId="ADAL" clId="{923C433A-6AED-4C5B-8C5E-A941DECBC8C4}" dt="2021-11-02T09:50:19.327" v="1212" actId="478"/>
            <ac:picMkLst>
              <pc:docMk/>
              <pc:sldMasterMk cId="1847448205" sldId="2147483648"/>
              <pc:sldLayoutMk cId="413316008" sldId="2147483662"/>
              <ac:picMk id="11" creationId="{35917756-BA77-41D5-A318-3DC6AD621575}"/>
            </ac:picMkLst>
          </pc:picChg>
          <pc:picChg chg="add mod">
            <ac:chgData name="Henrik Scharton" userId="6ff09480-a9dc-4330-b83f-6473f6ffed22" providerId="ADAL" clId="{923C433A-6AED-4C5B-8C5E-A941DECBC8C4}" dt="2021-11-02T09:47:58.726" v="1194" actId="14100"/>
            <ac:picMkLst>
              <pc:docMk/>
              <pc:sldMasterMk cId="1847448205" sldId="2147483648"/>
              <pc:sldLayoutMk cId="413316008" sldId="2147483662"/>
              <ac:picMk id="16" creationId="{D08DF135-7C84-48A2-80F0-5014FC2C8627}"/>
            </ac:picMkLst>
          </pc:picChg>
          <pc:cxnChg chg="add del mod">
            <ac:chgData name="Henrik Scharton" userId="6ff09480-a9dc-4330-b83f-6473f6ffed22" providerId="ADAL" clId="{923C433A-6AED-4C5B-8C5E-A941DECBC8C4}" dt="2021-11-02T09:46:32.360" v="884" actId="478"/>
            <ac:cxnSpMkLst>
              <pc:docMk/>
              <pc:sldMasterMk cId="1847448205" sldId="2147483648"/>
              <pc:sldLayoutMk cId="413316008" sldId="2147483662"/>
              <ac:cxnSpMk id="3" creationId="{E9F99D8E-69F3-4882-AC46-79E05B012198}"/>
            </ac:cxnSpMkLst>
          </pc:cxnChg>
        </pc:sldLayoutChg>
        <pc:sldLayoutChg chg="delSp mod">
          <pc:chgData name="Henrik Scharton" userId="6ff09480-a9dc-4330-b83f-6473f6ffed22" providerId="ADAL" clId="{923C433A-6AED-4C5B-8C5E-A941DECBC8C4}" dt="2021-11-02T10:53:15.009" v="2541" actId="478"/>
          <pc:sldLayoutMkLst>
            <pc:docMk/>
            <pc:sldMasterMk cId="1847448205" sldId="2147483648"/>
            <pc:sldLayoutMk cId="1467967749" sldId="2147483663"/>
          </pc:sldLayoutMkLst>
          <pc:picChg chg="del">
            <ac:chgData name="Henrik Scharton" userId="6ff09480-a9dc-4330-b83f-6473f6ffed22" providerId="ADAL" clId="{923C433A-6AED-4C5B-8C5E-A941DECBC8C4}" dt="2021-11-02T10:53:15.009" v="2541" actId="478"/>
            <ac:picMkLst>
              <pc:docMk/>
              <pc:sldMasterMk cId="1847448205" sldId="2147483648"/>
              <pc:sldLayoutMk cId="1467967749" sldId="2147483663"/>
              <ac:picMk id="10" creationId="{CF527CD6-AC25-48EF-9446-38C69C100359}"/>
            </ac:picMkLst>
          </pc:picChg>
        </pc:sldLayoutChg>
      </pc:sldMasterChg>
    </pc:docChg>
  </pc:docChgLst>
  <pc:docChgLst>
    <pc:chgData name="Lily Verboom" userId="0bf036e4-1e66-4cf1-9fff-8cce0a3dce5d" providerId="ADAL" clId="{0CFB24D3-0B63-DC44-9F8F-4EF9ED9BD80C}"/>
    <pc:docChg chg="undo custSel addSld delSld modSld">
      <pc:chgData name="Lily Verboom" userId="0bf036e4-1e66-4cf1-9fff-8cce0a3dce5d" providerId="ADAL" clId="{0CFB24D3-0B63-DC44-9F8F-4EF9ED9BD80C}" dt="2022-01-17T13:04:15.673" v="2594" actId="2696"/>
      <pc:docMkLst>
        <pc:docMk/>
      </pc:docMkLst>
      <pc:sldChg chg="addSp delSp modSp">
        <pc:chgData name="Lily Verboom" userId="0bf036e4-1e66-4cf1-9fff-8cce0a3dce5d" providerId="ADAL" clId="{0CFB24D3-0B63-DC44-9F8F-4EF9ED9BD80C}" dt="2022-01-10T14:12:36.891" v="764" actId="20577"/>
        <pc:sldMkLst>
          <pc:docMk/>
          <pc:sldMk cId="4121174364" sldId="261"/>
        </pc:sldMkLst>
        <pc:spChg chg="del">
          <ac:chgData name="Lily Verboom" userId="0bf036e4-1e66-4cf1-9fff-8cce0a3dce5d" providerId="ADAL" clId="{0CFB24D3-0B63-DC44-9F8F-4EF9ED9BD80C}" dt="2022-01-10T13:53:40.250" v="111" actId="478"/>
          <ac:spMkLst>
            <pc:docMk/>
            <pc:sldMk cId="4121174364" sldId="261"/>
            <ac:spMk id="3" creationId="{00000000-0000-0000-0000-000000000000}"/>
          </ac:spMkLst>
        </pc:spChg>
        <pc:spChg chg="add del mod">
          <ac:chgData name="Lily Verboom" userId="0bf036e4-1e66-4cf1-9fff-8cce0a3dce5d" providerId="ADAL" clId="{0CFB24D3-0B63-DC44-9F8F-4EF9ED9BD80C}" dt="2022-01-10T13:54:35.661" v="185" actId="478"/>
          <ac:spMkLst>
            <pc:docMk/>
            <pc:sldMk cId="4121174364" sldId="261"/>
            <ac:spMk id="4" creationId="{59F31AFE-3388-444A-9482-4F0B53D4A1B9}"/>
          </ac:spMkLst>
        </pc:spChg>
        <pc:spChg chg="mod">
          <ac:chgData name="Lily Verboom" userId="0bf036e4-1e66-4cf1-9fff-8cce0a3dce5d" providerId="ADAL" clId="{0CFB24D3-0B63-DC44-9F8F-4EF9ED9BD80C}" dt="2022-01-10T13:54:30.686" v="182" actId="20577"/>
          <ac:spMkLst>
            <pc:docMk/>
            <pc:sldMk cId="4121174364" sldId="261"/>
            <ac:spMk id="7" creationId="{246A9B88-5B43-8D49-86EA-380BC858888B}"/>
          </ac:spMkLst>
        </pc:spChg>
        <pc:spChg chg="add mod">
          <ac:chgData name="Lily Verboom" userId="0bf036e4-1e66-4cf1-9fff-8cce0a3dce5d" providerId="ADAL" clId="{0CFB24D3-0B63-DC44-9F8F-4EF9ED9BD80C}" dt="2022-01-10T14:12:36.891" v="764" actId="20577"/>
          <ac:spMkLst>
            <pc:docMk/>
            <pc:sldMk cId="4121174364" sldId="261"/>
            <ac:spMk id="8" creationId="{11D528A5-631B-3F49-A04E-7585C4FB3939}"/>
          </ac:spMkLst>
        </pc:spChg>
        <pc:picChg chg="add del">
          <ac:chgData name="Lily Verboom" userId="0bf036e4-1e66-4cf1-9fff-8cce0a3dce5d" providerId="ADAL" clId="{0CFB24D3-0B63-DC44-9F8F-4EF9ED9BD80C}" dt="2022-01-10T13:54:34.492" v="184" actId="478"/>
          <ac:picMkLst>
            <pc:docMk/>
            <pc:sldMk cId="4121174364" sldId="261"/>
            <ac:picMk id="14" creationId="{8873BB41-6BCA-8C44-8FEE-9B806ACCFD12}"/>
          </ac:picMkLst>
        </pc:picChg>
      </pc:sldChg>
      <pc:sldChg chg="addSp delSp modSp">
        <pc:chgData name="Lily Verboom" userId="0bf036e4-1e66-4cf1-9fff-8cce0a3dce5d" providerId="ADAL" clId="{0CFB24D3-0B63-DC44-9F8F-4EF9ED9BD80C}" dt="2022-01-10T14:02:02.751" v="421" actId="20577"/>
        <pc:sldMkLst>
          <pc:docMk/>
          <pc:sldMk cId="2885082015" sldId="279"/>
        </pc:sldMkLst>
        <pc:spChg chg="mod">
          <ac:chgData name="Lily Verboom" userId="0bf036e4-1e66-4cf1-9fff-8cce0a3dce5d" providerId="ADAL" clId="{0CFB24D3-0B63-DC44-9F8F-4EF9ED9BD80C}" dt="2022-01-10T14:01:59.657" v="417" actId="1076"/>
          <ac:spMkLst>
            <pc:docMk/>
            <pc:sldMk cId="2885082015" sldId="279"/>
            <ac:spMk id="2" creationId="{338E3FED-4833-4EEA-928F-160ED9130C33}"/>
          </ac:spMkLst>
        </pc:spChg>
        <pc:spChg chg="add mod">
          <ac:chgData name="Lily Verboom" userId="0bf036e4-1e66-4cf1-9fff-8cce0a3dce5d" providerId="ADAL" clId="{0CFB24D3-0B63-DC44-9F8F-4EF9ED9BD80C}" dt="2022-01-10T14:02:02.751" v="421" actId="20577"/>
          <ac:spMkLst>
            <pc:docMk/>
            <pc:sldMk cId="2885082015" sldId="279"/>
            <ac:spMk id="5" creationId="{97AB8E84-A53E-4446-B206-494A70518CB0}"/>
          </ac:spMkLst>
        </pc:spChg>
        <pc:spChg chg="del">
          <ac:chgData name="Lily Verboom" userId="0bf036e4-1e66-4cf1-9fff-8cce0a3dce5d" providerId="ADAL" clId="{0CFB24D3-0B63-DC44-9F8F-4EF9ED9BD80C}" dt="2022-01-10T14:02:00.954" v="418" actId="478"/>
          <ac:spMkLst>
            <pc:docMk/>
            <pc:sldMk cId="2885082015" sldId="279"/>
            <ac:spMk id="6" creationId="{00000000-0000-0000-0000-000000000000}"/>
          </ac:spMkLst>
        </pc:spChg>
      </pc:sldChg>
      <pc:sldChg chg="addSp delSp modSp modNotesTx">
        <pc:chgData name="Lily Verboom" userId="0bf036e4-1e66-4cf1-9fff-8cce0a3dce5d" providerId="ADAL" clId="{0CFB24D3-0B63-DC44-9F8F-4EF9ED9BD80C}" dt="2022-01-12T09:43:21.678" v="1800" actId="20577"/>
        <pc:sldMkLst>
          <pc:docMk/>
          <pc:sldMk cId="4123944785" sldId="310"/>
        </pc:sldMkLst>
        <pc:spChg chg="mod">
          <ac:chgData name="Lily Verboom" userId="0bf036e4-1e66-4cf1-9fff-8cce0a3dce5d" providerId="ADAL" clId="{0CFB24D3-0B63-DC44-9F8F-4EF9ED9BD80C}" dt="2022-01-10T13:57:11.118" v="254" actId="403"/>
          <ac:spMkLst>
            <pc:docMk/>
            <pc:sldMk cId="4123944785" sldId="310"/>
            <ac:spMk id="2" creationId="{338E3FED-4833-4EEA-928F-160ED9130C33}"/>
          </ac:spMkLst>
        </pc:spChg>
        <pc:spChg chg="mod">
          <ac:chgData name="Lily Verboom" userId="0bf036e4-1e66-4cf1-9fff-8cce0a3dce5d" providerId="ADAL" clId="{0CFB24D3-0B63-DC44-9F8F-4EF9ED9BD80C}" dt="2022-01-12T09:43:21.678" v="1800" actId="20577"/>
          <ac:spMkLst>
            <pc:docMk/>
            <pc:sldMk cId="4123944785" sldId="310"/>
            <ac:spMk id="3" creationId="{00000000-0000-0000-0000-000000000000}"/>
          </ac:spMkLst>
        </pc:spChg>
        <pc:spChg chg="del">
          <ac:chgData name="Lily Verboom" userId="0bf036e4-1e66-4cf1-9fff-8cce0a3dce5d" providerId="ADAL" clId="{0CFB24D3-0B63-DC44-9F8F-4EF9ED9BD80C}" dt="2022-01-10T13:55:22.381" v="200" actId="478"/>
          <ac:spMkLst>
            <pc:docMk/>
            <pc:sldMk cId="4123944785" sldId="310"/>
            <ac:spMk id="6" creationId="{00000000-0000-0000-0000-000000000000}"/>
          </ac:spMkLst>
        </pc:spChg>
        <pc:spChg chg="add mod">
          <ac:chgData name="Lily Verboom" userId="0bf036e4-1e66-4cf1-9fff-8cce0a3dce5d" providerId="ADAL" clId="{0CFB24D3-0B63-DC44-9F8F-4EF9ED9BD80C}" dt="2022-01-10T13:55:29.517" v="222" actId="20577"/>
          <ac:spMkLst>
            <pc:docMk/>
            <pc:sldMk cId="4123944785" sldId="310"/>
            <ac:spMk id="8" creationId="{74748CB4-86E1-D441-8344-80E339342BAA}"/>
          </ac:spMkLst>
        </pc:spChg>
      </pc:sldChg>
      <pc:sldChg chg="addSp delSp modSp modAnim modNotesTx">
        <pc:chgData name="Lily Verboom" userId="0bf036e4-1e66-4cf1-9fff-8cce0a3dce5d" providerId="ADAL" clId="{0CFB24D3-0B63-DC44-9F8F-4EF9ED9BD80C}" dt="2022-01-12T11:37:08.320" v="2230" actId="20577"/>
        <pc:sldMkLst>
          <pc:docMk/>
          <pc:sldMk cId="1515594554" sldId="311"/>
        </pc:sldMkLst>
        <pc:spChg chg="mod">
          <ac:chgData name="Lily Verboom" userId="0bf036e4-1e66-4cf1-9fff-8cce0a3dce5d" providerId="ADAL" clId="{0CFB24D3-0B63-DC44-9F8F-4EF9ED9BD80C}" dt="2022-01-10T13:59:53.280" v="339" actId="1076"/>
          <ac:spMkLst>
            <pc:docMk/>
            <pc:sldMk cId="1515594554" sldId="311"/>
            <ac:spMk id="2" creationId="{338E3FED-4833-4EEA-928F-160ED9130C33}"/>
          </ac:spMkLst>
        </pc:spChg>
        <pc:spChg chg="mod">
          <ac:chgData name="Lily Verboom" userId="0bf036e4-1e66-4cf1-9fff-8cce0a3dce5d" providerId="ADAL" clId="{0CFB24D3-0B63-DC44-9F8F-4EF9ED9BD80C}" dt="2022-01-12T09:44:14.669" v="1807" actId="20577"/>
          <ac:spMkLst>
            <pc:docMk/>
            <pc:sldMk cId="1515594554" sldId="311"/>
            <ac:spMk id="3" creationId="{00000000-0000-0000-0000-000000000000}"/>
          </ac:spMkLst>
        </pc:spChg>
        <pc:spChg chg="add mod">
          <ac:chgData name="Lily Verboom" userId="0bf036e4-1e66-4cf1-9fff-8cce0a3dce5d" providerId="ADAL" clId="{0CFB24D3-0B63-DC44-9F8F-4EF9ED9BD80C}" dt="2022-01-10T13:59:17.156" v="326" actId="20577"/>
          <ac:spMkLst>
            <pc:docMk/>
            <pc:sldMk cId="1515594554" sldId="311"/>
            <ac:spMk id="5" creationId="{C4EE0B92-D435-6D4A-8297-4F8504344022}"/>
          </ac:spMkLst>
        </pc:spChg>
        <pc:spChg chg="del">
          <ac:chgData name="Lily Verboom" userId="0bf036e4-1e66-4cf1-9fff-8cce0a3dce5d" providerId="ADAL" clId="{0CFB24D3-0B63-DC44-9F8F-4EF9ED9BD80C}" dt="2022-01-10T13:59:05.801" v="300" actId="478"/>
          <ac:spMkLst>
            <pc:docMk/>
            <pc:sldMk cId="1515594554" sldId="311"/>
            <ac:spMk id="6" creationId="{00000000-0000-0000-0000-000000000000}"/>
          </ac:spMkLst>
        </pc:spChg>
      </pc:sldChg>
      <pc:sldChg chg="addSp delSp modSp modNotesTx">
        <pc:chgData name="Lily Verboom" userId="0bf036e4-1e66-4cf1-9fff-8cce0a3dce5d" providerId="ADAL" clId="{0CFB24D3-0B63-DC44-9F8F-4EF9ED9BD80C}" dt="2022-01-13T08:47:25.009" v="2330" actId="20577"/>
        <pc:sldMkLst>
          <pc:docMk/>
          <pc:sldMk cId="2264978119" sldId="313"/>
        </pc:sldMkLst>
        <pc:spChg chg="mod">
          <ac:chgData name="Lily Verboom" userId="0bf036e4-1e66-4cf1-9fff-8cce0a3dce5d" providerId="ADAL" clId="{0CFB24D3-0B63-DC44-9F8F-4EF9ED9BD80C}" dt="2022-01-10T14:00:25.900" v="360" actId="1076"/>
          <ac:spMkLst>
            <pc:docMk/>
            <pc:sldMk cId="2264978119" sldId="313"/>
            <ac:spMk id="2" creationId="{338E3FED-4833-4EEA-928F-160ED9130C33}"/>
          </ac:spMkLst>
        </pc:spChg>
        <pc:spChg chg="mod">
          <ac:chgData name="Lily Verboom" userId="0bf036e4-1e66-4cf1-9fff-8cce0a3dce5d" providerId="ADAL" clId="{0CFB24D3-0B63-DC44-9F8F-4EF9ED9BD80C}" dt="2022-01-13T08:47:25.009" v="2330" actId="20577"/>
          <ac:spMkLst>
            <pc:docMk/>
            <pc:sldMk cId="2264978119" sldId="313"/>
            <ac:spMk id="5" creationId="{8CB012D4-AC47-4545-9029-7A6C6906B59C}"/>
          </ac:spMkLst>
        </pc:spChg>
        <pc:spChg chg="del mod">
          <ac:chgData name="Lily Verboom" userId="0bf036e4-1e66-4cf1-9fff-8cce0a3dce5d" providerId="ADAL" clId="{0CFB24D3-0B63-DC44-9F8F-4EF9ED9BD80C}" dt="2022-01-10T14:00:28.033" v="362" actId="478"/>
          <ac:spMkLst>
            <pc:docMk/>
            <pc:sldMk cId="2264978119" sldId="313"/>
            <ac:spMk id="6" creationId="{00000000-0000-0000-0000-000000000000}"/>
          </ac:spMkLst>
        </pc:spChg>
        <pc:spChg chg="add mod">
          <ac:chgData name="Lily Verboom" userId="0bf036e4-1e66-4cf1-9fff-8cce0a3dce5d" providerId="ADAL" clId="{0CFB24D3-0B63-DC44-9F8F-4EF9ED9BD80C}" dt="2022-01-10T14:00:35.442" v="383" actId="20577"/>
          <ac:spMkLst>
            <pc:docMk/>
            <pc:sldMk cId="2264978119" sldId="313"/>
            <ac:spMk id="7" creationId="{264D6747-71CB-EB4A-A843-BA3F2953D24B}"/>
          </ac:spMkLst>
        </pc:spChg>
        <pc:graphicFrameChg chg="mod modGraphic">
          <ac:chgData name="Lily Verboom" userId="0bf036e4-1e66-4cf1-9fff-8cce0a3dce5d" providerId="ADAL" clId="{0CFB24D3-0B63-DC44-9F8F-4EF9ED9BD80C}" dt="2022-01-12T16:04:02.829" v="2296" actId="403"/>
          <ac:graphicFrameMkLst>
            <pc:docMk/>
            <pc:sldMk cId="2264978119" sldId="313"/>
            <ac:graphicFrameMk id="4" creationId="{0CF9D2E9-4DFF-4D74-8A72-30568E710C7B}"/>
          </ac:graphicFrameMkLst>
        </pc:graphicFrameChg>
      </pc:sldChg>
      <pc:sldChg chg="addSp delSp modSp">
        <pc:chgData name="Lily Verboom" userId="0bf036e4-1e66-4cf1-9fff-8cce0a3dce5d" providerId="ADAL" clId="{0CFB24D3-0B63-DC44-9F8F-4EF9ED9BD80C}" dt="2022-01-10T14:01:09.532" v="402" actId="2711"/>
        <pc:sldMkLst>
          <pc:docMk/>
          <pc:sldMk cId="1485623993" sldId="314"/>
        </pc:sldMkLst>
        <pc:spChg chg="mod">
          <ac:chgData name="Lily Verboom" userId="0bf036e4-1e66-4cf1-9fff-8cce0a3dce5d" providerId="ADAL" clId="{0CFB24D3-0B63-DC44-9F8F-4EF9ED9BD80C}" dt="2022-01-10T14:00:57.385" v="387" actId="1076"/>
          <ac:spMkLst>
            <pc:docMk/>
            <pc:sldMk cId="1485623993" sldId="314"/>
            <ac:spMk id="2" creationId="{338E3FED-4833-4EEA-928F-160ED9130C33}"/>
          </ac:spMkLst>
        </pc:spChg>
        <pc:spChg chg="del">
          <ac:chgData name="Lily Verboom" userId="0bf036e4-1e66-4cf1-9fff-8cce0a3dce5d" providerId="ADAL" clId="{0CFB24D3-0B63-DC44-9F8F-4EF9ED9BD80C}" dt="2022-01-10T14:00:59.804" v="388" actId="478"/>
          <ac:spMkLst>
            <pc:docMk/>
            <pc:sldMk cId="1485623993" sldId="314"/>
            <ac:spMk id="6" creationId="{00000000-0000-0000-0000-000000000000}"/>
          </ac:spMkLst>
        </pc:spChg>
        <pc:spChg chg="add mod">
          <ac:chgData name="Lily Verboom" userId="0bf036e4-1e66-4cf1-9fff-8cce0a3dce5d" providerId="ADAL" clId="{0CFB24D3-0B63-DC44-9F8F-4EF9ED9BD80C}" dt="2022-01-10T14:01:05.206" v="401" actId="20577"/>
          <ac:spMkLst>
            <pc:docMk/>
            <pc:sldMk cId="1485623993" sldId="314"/>
            <ac:spMk id="7" creationId="{FC61109D-B4D1-4F41-AEDF-05F5027FC4EA}"/>
          </ac:spMkLst>
        </pc:spChg>
        <pc:graphicFrameChg chg="modGraphic">
          <ac:chgData name="Lily Verboom" userId="0bf036e4-1e66-4cf1-9fff-8cce0a3dce5d" providerId="ADAL" clId="{0CFB24D3-0B63-DC44-9F8F-4EF9ED9BD80C}" dt="2022-01-10T14:01:09.532" v="402" actId="2711"/>
          <ac:graphicFrameMkLst>
            <pc:docMk/>
            <pc:sldMk cId="1485623993" sldId="314"/>
            <ac:graphicFrameMk id="4" creationId="{0CF9D2E9-4DFF-4D74-8A72-30568E710C7B}"/>
          </ac:graphicFrameMkLst>
        </pc:graphicFrameChg>
      </pc:sldChg>
      <pc:sldChg chg="addSp delSp modSp">
        <pc:chgData name="Lily Verboom" userId="0bf036e4-1e66-4cf1-9fff-8cce0a3dce5d" providerId="ADAL" clId="{0CFB24D3-0B63-DC44-9F8F-4EF9ED9BD80C}" dt="2022-01-12T09:44:22.854" v="1808" actId="20577"/>
        <pc:sldMkLst>
          <pc:docMk/>
          <pc:sldMk cId="1883084000" sldId="318"/>
        </pc:sldMkLst>
        <pc:spChg chg="mod">
          <ac:chgData name="Lily Verboom" userId="0bf036e4-1e66-4cf1-9fff-8cce0a3dce5d" providerId="ADAL" clId="{0CFB24D3-0B63-DC44-9F8F-4EF9ED9BD80C}" dt="2022-01-10T13:59:58.181" v="340" actId="1076"/>
          <ac:spMkLst>
            <pc:docMk/>
            <pc:sldMk cId="1883084000" sldId="318"/>
            <ac:spMk id="2" creationId="{338E3FED-4833-4EEA-928F-160ED9130C33}"/>
          </ac:spMkLst>
        </pc:spChg>
        <pc:spChg chg="mod">
          <ac:chgData name="Lily Verboom" userId="0bf036e4-1e66-4cf1-9fff-8cce0a3dce5d" providerId="ADAL" clId="{0CFB24D3-0B63-DC44-9F8F-4EF9ED9BD80C}" dt="2022-01-12T09:44:22.854" v="1808" actId="20577"/>
          <ac:spMkLst>
            <pc:docMk/>
            <pc:sldMk cId="1883084000" sldId="318"/>
            <ac:spMk id="3" creationId="{00000000-0000-0000-0000-000000000000}"/>
          </ac:spMkLst>
        </pc:spChg>
        <pc:spChg chg="del">
          <ac:chgData name="Lily Verboom" userId="0bf036e4-1e66-4cf1-9fff-8cce0a3dce5d" providerId="ADAL" clId="{0CFB24D3-0B63-DC44-9F8F-4EF9ED9BD80C}" dt="2022-01-10T13:59:30.118" v="328" actId="478"/>
          <ac:spMkLst>
            <pc:docMk/>
            <pc:sldMk cId="1883084000" sldId="318"/>
            <ac:spMk id="6" creationId="{00000000-0000-0000-0000-000000000000}"/>
          </ac:spMkLst>
        </pc:spChg>
        <pc:spChg chg="add mod">
          <ac:chgData name="Lily Verboom" userId="0bf036e4-1e66-4cf1-9fff-8cce0a3dce5d" providerId="ADAL" clId="{0CFB24D3-0B63-DC44-9F8F-4EF9ED9BD80C}" dt="2022-01-10T13:59:34.370" v="334" actId="20577"/>
          <ac:spMkLst>
            <pc:docMk/>
            <pc:sldMk cId="1883084000" sldId="318"/>
            <ac:spMk id="7" creationId="{8F32EADA-D517-894B-BA00-30ADA2801403}"/>
          </ac:spMkLst>
        </pc:spChg>
      </pc:sldChg>
      <pc:sldChg chg="addSp delSp modSp modNotesTx">
        <pc:chgData name="Lily Verboom" userId="0bf036e4-1e66-4cf1-9fff-8cce0a3dce5d" providerId="ADAL" clId="{0CFB24D3-0B63-DC44-9F8F-4EF9ED9BD80C}" dt="2022-01-12T16:03:42.284" v="2290" actId="20577"/>
        <pc:sldMkLst>
          <pc:docMk/>
          <pc:sldMk cId="2987446570" sldId="319"/>
        </pc:sldMkLst>
        <pc:spChg chg="mod">
          <ac:chgData name="Lily Verboom" userId="0bf036e4-1e66-4cf1-9fff-8cce0a3dce5d" providerId="ADAL" clId="{0CFB24D3-0B63-DC44-9F8F-4EF9ED9BD80C}" dt="2022-01-10T14:00:04.363" v="342" actId="1076"/>
          <ac:spMkLst>
            <pc:docMk/>
            <pc:sldMk cId="2987446570" sldId="319"/>
            <ac:spMk id="2" creationId="{338E3FED-4833-4EEA-928F-160ED9130C33}"/>
          </ac:spMkLst>
        </pc:spChg>
        <pc:spChg chg="mod">
          <ac:chgData name="Lily Verboom" userId="0bf036e4-1e66-4cf1-9fff-8cce0a3dce5d" providerId="ADAL" clId="{0CFB24D3-0B63-DC44-9F8F-4EF9ED9BD80C}" dt="2022-01-10T14:00:09.275" v="343" actId="2711"/>
          <ac:spMkLst>
            <pc:docMk/>
            <pc:sldMk cId="2987446570" sldId="319"/>
            <ac:spMk id="3" creationId="{00000000-0000-0000-0000-000000000000}"/>
          </ac:spMkLst>
        </pc:spChg>
        <pc:spChg chg="add mod">
          <ac:chgData name="Lily Verboom" userId="0bf036e4-1e66-4cf1-9fff-8cce0a3dce5d" providerId="ADAL" clId="{0CFB24D3-0B63-DC44-9F8F-4EF9ED9BD80C}" dt="2022-01-10T14:00:17.789" v="358" actId="20577"/>
          <ac:spMkLst>
            <pc:docMk/>
            <pc:sldMk cId="2987446570" sldId="319"/>
            <ac:spMk id="5" creationId="{D4B845F5-0374-C648-9CA6-D9BF288AE230}"/>
          </ac:spMkLst>
        </pc:spChg>
        <pc:spChg chg="del mod">
          <ac:chgData name="Lily Verboom" userId="0bf036e4-1e66-4cf1-9fff-8cce0a3dce5d" providerId="ADAL" clId="{0CFB24D3-0B63-DC44-9F8F-4EF9ED9BD80C}" dt="2022-01-10T14:00:11.304" v="345" actId="478"/>
          <ac:spMkLst>
            <pc:docMk/>
            <pc:sldMk cId="2987446570" sldId="319"/>
            <ac:spMk id="6" creationId="{00000000-0000-0000-0000-000000000000}"/>
          </ac:spMkLst>
        </pc:spChg>
      </pc:sldChg>
      <pc:sldChg chg="addSp delSp modSp modNotesTx">
        <pc:chgData name="Lily Verboom" userId="0bf036e4-1e66-4cf1-9fff-8cce0a3dce5d" providerId="ADAL" clId="{0CFB24D3-0B63-DC44-9F8F-4EF9ED9BD80C}" dt="2022-01-11T09:37:58.338" v="1056" actId="115"/>
        <pc:sldMkLst>
          <pc:docMk/>
          <pc:sldMk cId="1816337315" sldId="320"/>
        </pc:sldMkLst>
        <pc:spChg chg="mod">
          <ac:chgData name="Lily Verboom" userId="0bf036e4-1e66-4cf1-9fff-8cce0a3dce5d" providerId="ADAL" clId="{0CFB24D3-0B63-DC44-9F8F-4EF9ED9BD80C}" dt="2022-01-10T14:01:46.706" v="411" actId="1076"/>
          <ac:spMkLst>
            <pc:docMk/>
            <pc:sldMk cId="1816337315" sldId="320"/>
            <ac:spMk id="2" creationId="{338E3FED-4833-4EEA-928F-160ED9130C33}"/>
          </ac:spMkLst>
        </pc:spChg>
        <pc:spChg chg="del">
          <ac:chgData name="Lily Verboom" userId="0bf036e4-1e66-4cf1-9fff-8cce0a3dce5d" providerId="ADAL" clId="{0CFB24D3-0B63-DC44-9F8F-4EF9ED9BD80C}" dt="2022-01-10T14:01:48.743" v="412" actId="478"/>
          <ac:spMkLst>
            <pc:docMk/>
            <pc:sldMk cId="1816337315" sldId="320"/>
            <ac:spMk id="5" creationId="{6C169EE2-63D6-4E45-A34C-52B907830482}"/>
          </ac:spMkLst>
        </pc:spChg>
        <pc:spChg chg="add mod">
          <ac:chgData name="Lily Verboom" userId="0bf036e4-1e66-4cf1-9fff-8cce0a3dce5d" providerId="ADAL" clId="{0CFB24D3-0B63-DC44-9F8F-4EF9ED9BD80C}" dt="2022-01-10T14:01:50.466" v="415" actId="20577"/>
          <ac:spMkLst>
            <pc:docMk/>
            <pc:sldMk cId="1816337315" sldId="320"/>
            <ac:spMk id="6" creationId="{AA559873-5ABC-7043-A317-D92FD80EA2B9}"/>
          </ac:spMkLst>
        </pc:spChg>
      </pc:sldChg>
      <pc:sldChg chg="addSp delSp modSp">
        <pc:chgData name="Lily Verboom" userId="0bf036e4-1e66-4cf1-9fff-8cce0a3dce5d" providerId="ADAL" clId="{0CFB24D3-0B63-DC44-9F8F-4EF9ED9BD80C}" dt="2022-01-10T14:04:46.248" v="513" actId="20577"/>
        <pc:sldMkLst>
          <pc:docMk/>
          <pc:sldMk cId="1114445882" sldId="321"/>
        </pc:sldMkLst>
        <pc:spChg chg="mod">
          <ac:chgData name="Lily Verboom" userId="0bf036e4-1e66-4cf1-9fff-8cce0a3dce5d" providerId="ADAL" clId="{0CFB24D3-0B63-DC44-9F8F-4EF9ED9BD80C}" dt="2022-01-10T14:04:41" v="507" actId="1076"/>
          <ac:spMkLst>
            <pc:docMk/>
            <pc:sldMk cId="1114445882" sldId="321"/>
            <ac:spMk id="2" creationId="{338E3FED-4833-4EEA-928F-160ED9130C33}"/>
          </ac:spMkLst>
        </pc:spChg>
        <pc:spChg chg="del">
          <ac:chgData name="Lily Verboom" userId="0bf036e4-1e66-4cf1-9fff-8cce0a3dce5d" providerId="ADAL" clId="{0CFB24D3-0B63-DC44-9F8F-4EF9ED9BD80C}" dt="2022-01-10T14:04:42.705" v="508" actId="478"/>
          <ac:spMkLst>
            <pc:docMk/>
            <pc:sldMk cId="1114445882" sldId="321"/>
            <ac:spMk id="6" creationId="{00000000-0000-0000-0000-000000000000}"/>
          </ac:spMkLst>
        </pc:spChg>
        <pc:spChg chg="add mod">
          <ac:chgData name="Lily Verboom" userId="0bf036e4-1e66-4cf1-9fff-8cce0a3dce5d" providerId="ADAL" clId="{0CFB24D3-0B63-DC44-9F8F-4EF9ED9BD80C}" dt="2022-01-10T14:04:46.248" v="513" actId="20577"/>
          <ac:spMkLst>
            <pc:docMk/>
            <pc:sldMk cId="1114445882" sldId="321"/>
            <ac:spMk id="8" creationId="{B3A28569-1701-004F-9939-D5AD7967F3C9}"/>
          </ac:spMkLst>
        </pc:spChg>
      </pc:sldChg>
      <pc:sldChg chg="addSp delSp modSp">
        <pc:chgData name="Lily Verboom" userId="0bf036e4-1e66-4cf1-9fff-8cce0a3dce5d" providerId="ADAL" clId="{0CFB24D3-0B63-DC44-9F8F-4EF9ED9BD80C}" dt="2022-01-10T14:02:23.831" v="430" actId="20577"/>
        <pc:sldMkLst>
          <pc:docMk/>
          <pc:sldMk cId="1958397996" sldId="322"/>
        </pc:sldMkLst>
        <pc:spChg chg="mod">
          <ac:chgData name="Lily Verboom" userId="0bf036e4-1e66-4cf1-9fff-8cce0a3dce5d" providerId="ADAL" clId="{0CFB24D3-0B63-DC44-9F8F-4EF9ED9BD80C}" dt="2022-01-10T14:02:14.343" v="424" actId="1076"/>
          <ac:spMkLst>
            <pc:docMk/>
            <pc:sldMk cId="1958397996" sldId="322"/>
            <ac:spMk id="2" creationId="{338E3FED-4833-4EEA-928F-160ED9130C33}"/>
          </ac:spMkLst>
        </pc:spChg>
        <pc:spChg chg="del">
          <ac:chgData name="Lily Verboom" userId="0bf036e4-1e66-4cf1-9fff-8cce0a3dce5d" providerId="ADAL" clId="{0CFB24D3-0B63-DC44-9F8F-4EF9ED9BD80C}" dt="2022-01-10T14:02:16.068" v="425" actId="478"/>
          <ac:spMkLst>
            <pc:docMk/>
            <pc:sldMk cId="1958397996" sldId="322"/>
            <ac:spMk id="6" creationId="{00000000-0000-0000-0000-000000000000}"/>
          </ac:spMkLst>
        </pc:spChg>
        <pc:spChg chg="add mod">
          <ac:chgData name="Lily Verboom" userId="0bf036e4-1e66-4cf1-9fff-8cce0a3dce5d" providerId="ADAL" clId="{0CFB24D3-0B63-DC44-9F8F-4EF9ED9BD80C}" dt="2022-01-10T14:02:23.831" v="430" actId="20577"/>
          <ac:spMkLst>
            <pc:docMk/>
            <pc:sldMk cId="1958397996" sldId="322"/>
            <ac:spMk id="7" creationId="{AE8E7A13-AF0A-D44F-9800-CD6123BF0105}"/>
          </ac:spMkLst>
        </pc:spChg>
        <pc:graphicFrameChg chg="modGraphic">
          <ac:chgData name="Lily Verboom" userId="0bf036e4-1e66-4cf1-9fff-8cce0a3dce5d" providerId="ADAL" clId="{0CFB24D3-0B63-DC44-9F8F-4EF9ED9BD80C}" dt="2022-01-10T14:02:10.060" v="422" actId="2711"/>
          <ac:graphicFrameMkLst>
            <pc:docMk/>
            <pc:sldMk cId="1958397996" sldId="322"/>
            <ac:graphicFrameMk id="3" creationId="{C7F19951-FE4A-4106-BD62-AE8DFFB76F66}"/>
          </ac:graphicFrameMkLst>
        </pc:graphicFrameChg>
      </pc:sldChg>
      <pc:sldChg chg="addSp delSp modSp">
        <pc:chgData name="Lily Verboom" userId="0bf036e4-1e66-4cf1-9fff-8cce0a3dce5d" providerId="ADAL" clId="{0CFB24D3-0B63-DC44-9F8F-4EF9ED9BD80C}" dt="2022-01-10T14:02:37.176" v="437" actId="20577"/>
        <pc:sldMkLst>
          <pc:docMk/>
          <pc:sldMk cId="2992663708" sldId="323"/>
        </pc:sldMkLst>
        <pc:spChg chg="mod">
          <ac:chgData name="Lily Verboom" userId="0bf036e4-1e66-4cf1-9fff-8cce0a3dce5d" providerId="ADAL" clId="{0CFB24D3-0B63-DC44-9F8F-4EF9ED9BD80C}" dt="2022-01-10T14:02:31.486" v="432" actId="1076"/>
          <ac:spMkLst>
            <pc:docMk/>
            <pc:sldMk cId="2992663708" sldId="323"/>
            <ac:spMk id="2" creationId="{338E3FED-4833-4EEA-928F-160ED9130C33}"/>
          </ac:spMkLst>
        </pc:spChg>
        <pc:spChg chg="add mod">
          <ac:chgData name="Lily Verboom" userId="0bf036e4-1e66-4cf1-9fff-8cce0a3dce5d" providerId="ADAL" clId="{0CFB24D3-0B63-DC44-9F8F-4EF9ED9BD80C}" dt="2022-01-10T14:02:37.176" v="437" actId="20577"/>
          <ac:spMkLst>
            <pc:docMk/>
            <pc:sldMk cId="2992663708" sldId="323"/>
            <ac:spMk id="5" creationId="{3453BB99-F5A6-704F-8CD3-F4D66784404D}"/>
          </ac:spMkLst>
        </pc:spChg>
        <pc:spChg chg="del mod">
          <ac:chgData name="Lily Verboom" userId="0bf036e4-1e66-4cf1-9fff-8cce0a3dce5d" providerId="ADAL" clId="{0CFB24D3-0B63-DC44-9F8F-4EF9ED9BD80C}" dt="2022-01-10T14:02:34.776" v="434" actId="478"/>
          <ac:spMkLst>
            <pc:docMk/>
            <pc:sldMk cId="2992663708" sldId="323"/>
            <ac:spMk id="6" creationId="{00000000-0000-0000-0000-000000000000}"/>
          </ac:spMkLst>
        </pc:spChg>
      </pc:sldChg>
      <pc:sldChg chg="addSp delSp modSp">
        <pc:chgData name="Lily Verboom" userId="0bf036e4-1e66-4cf1-9fff-8cce0a3dce5d" providerId="ADAL" clId="{0CFB24D3-0B63-DC44-9F8F-4EF9ED9BD80C}" dt="2022-01-10T14:02:57.989" v="446" actId="20577"/>
        <pc:sldMkLst>
          <pc:docMk/>
          <pc:sldMk cId="3668104164" sldId="324"/>
        </pc:sldMkLst>
        <pc:spChg chg="mod">
          <ac:chgData name="Lily Verboom" userId="0bf036e4-1e66-4cf1-9fff-8cce0a3dce5d" providerId="ADAL" clId="{0CFB24D3-0B63-DC44-9F8F-4EF9ED9BD80C}" dt="2022-01-10T14:02:46.288" v="439" actId="1076"/>
          <ac:spMkLst>
            <pc:docMk/>
            <pc:sldMk cId="3668104164" sldId="324"/>
            <ac:spMk id="2" creationId="{338E3FED-4833-4EEA-928F-160ED9130C33}"/>
          </ac:spMkLst>
        </pc:spChg>
        <pc:spChg chg="del">
          <ac:chgData name="Lily Verboom" userId="0bf036e4-1e66-4cf1-9fff-8cce0a3dce5d" providerId="ADAL" clId="{0CFB24D3-0B63-DC44-9F8F-4EF9ED9BD80C}" dt="2022-01-10T14:02:51.332" v="441" actId="478"/>
          <ac:spMkLst>
            <pc:docMk/>
            <pc:sldMk cId="3668104164" sldId="324"/>
            <ac:spMk id="6" creationId="{00000000-0000-0000-0000-000000000000}"/>
          </ac:spMkLst>
        </pc:spChg>
        <pc:spChg chg="add mod">
          <ac:chgData name="Lily Verboom" userId="0bf036e4-1e66-4cf1-9fff-8cce0a3dce5d" providerId="ADAL" clId="{0CFB24D3-0B63-DC44-9F8F-4EF9ED9BD80C}" dt="2022-01-10T14:02:57.989" v="446" actId="20577"/>
          <ac:spMkLst>
            <pc:docMk/>
            <pc:sldMk cId="3668104164" sldId="324"/>
            <ac:spMk id="7" creationId="{FDE3F0C5-9DBC-DE4E-B982-59486B8BAAFA}"/>
          </ac:spMkLst>
        </pc:spChg>
        <pc:graphicFrameChg chg="modGraphic">
          <ac:chgData name="Lily Verboom" userId="0bf036e4-1e66-4cf1-9fff-8cce0a3dce5d" providerId="ADAL" clId="{0CFB24D3-0B63-DC44-9F8F-4EF9ED9BD80C}" dt="2022-01-10T14:02:49.850" v="440" actId="2711"/>
          <ac:graphicFrameMkLst>
            <pc:docMk/>
            <pc:sldMk cId="3668104164" sldId="324"/>
            <ac:graphicFrameMk id="3" creationId="{C7F19951-FE4A-4106-BD62-AE8DFFB76F66}"/>
          </ac:graphicFrameMkLst>
        </pc:graphicFrameChg>
      </pc:sldChg>
      <pc:sldChg chg="addSp delSp modSp">
        <pc:chgData name="Lily Verboom" userId="0bf036e4-1e66-4cf1-9fff-8cce0a3dce5d" providerId="ADAL" clId="{0CFB24D3-0B63-DC44-9F8F-4EF9ED9BD80C}" dt="2022-01-10T14:03:09.009" v="454" actId="20577"/>
        <pc:sldMkLst>
          <pc:docMk/>
          <pc:sldMk cId="2317738952" sldId="325"/>
        </pc:sldMkLst>
        <pc:spChg chg="mod">
          <ac:chgData name="Lily Verboom" userId="0bf036e4-1e66-4cf1-9fff-8cce0a3dce5d" providerId="ADAL" clId="{0CFB24D3-0B63-DC44-9F8F-4EF9ED9BD80C}" dt="2022-01-10T14:03:06.006" v="450" actId="1076"/>
          <ac:spMkLst>
            <pc:docMk/>
            <pc:sldMk cId="2317738952" sldId="325"/>
            <ac:spMk id="2" creationId="{338E3FED-4833-4EEA-928F-160ED9130C33}"/>
          </ac:spMkLst>
        </pc:spChg>
        <pc:spChg chg="add mod">
          <ac:chgData name="Lily Verboom" userId="0bf036e4-1e66-4cf1-9fff-8cce0a3dce5d" providerId="ADAL" clId="{0CFB24D3-0B63-DC44-9F8F-4EF9ED9BD80C}" dt="2022-01-10T14:03:09.009" v="454" actId="20577"/>
          <ac:spMkLst>
            <pc:docMk/>
            <pc:sldMk cId="2317738952" sldId="325"/>
            <ac:spMk id="5" creationId="{1A3631B7-14C9-AE46-B214-EF42EF610BB6}"/>
          </ac:spMkLst>
        </pc:spChg>
        <pc:spChg chg="del">
          <ac:chgData name="Lily Verboom" userId="0bf036e4-1e66-4cf1-9fff-8cce0a3dce5d" providerId="ADAL" clId="{0CFB24D3-0B63-DC44-9F8F-4EF9ED9BD80C}" dt="2022-01-10T14:03:07.146" v="451" actId="478"/>
          <ac:spMkLst>
            <pc:docMk/>
            <pc:sldMk cId="2317738952" sldId="325"/>
            <ac:spMk id="6" creationId="{00000000-0000-0000-0000-000000000000}"/>
          </ac:spMkLst>
        </pc:spChg>
      </pc:sldChg>
      <pc:sldChg chg="addSp delSp modSp">
        <pc:chgData name="Lily Verboom" userId="0bf036e4-1e66-4cf1-9fff-8cce0a3dce5d" providerId="ADAL" clId="{0CFB24D3-0B63-DC44-9F8F-4EF9ED9BD80C}" dt="2022-01-10T14:03:22.401" v="461" actId="2711"/>
        <pc:sldMkLst>
          <pc:docMk/>
          <pc:sldMk cId="2480920171" sldId="326"/>
        </pc:sldMkLst>
        <pc:spChg chg="mod">
          <ac:chgData name="Lily Verboom" userId="0bf036e4-1e66-4cf1-9fff-8cce0a3dce5d" providerId="ADAL" clId="{0CFB24D3-0B63-DC44-9F8F-4EF9ED9BD80C}" dt="2022-01-10T14:03:15.174" v="456" actId="1076"/>
          <ac:spMkLst>
            <pc:docMk/>
            <pc:sldMk cId="2480920171" sldId="326"/>
            <ac:spMk id="2" creationId="{338E3FED-4833-4EEA-928F-160ED9130C33}"/>
          </ac:spMkLst>
        </pc:spChg>
        <pc:spChg chg="del">
          <ac:chgData name="Lily Verboom" userId="0bf036e4-1e66-4cf1-9fff-8cce0a3dce5d" providerId="ADAL" clId="{0CFB24D3-0B63-DC44-9F8F-4EF9ED9BD80C}" dt="2022-01-10T14:03:16.301" v="457" actId="478"/>
          <ac:spMkLst>
            <pc:docMk/>
            <pc:sldMk cId="2480920171" sldId="326"/>
            <ac:spMk id="6" creationId="{00000000-0000-0000-0000-000000000000}"/>
          </ac:spMkLst>
        </pc:spChg>
        <pc:spChg chg="add mod">
          <ac:chgData name="Lily Verboom" userId="0bf036e4-1e66-4cf1-9fff-8cce0a3dce5d" providerId="ADAL" clId="{0CFB24D3-0B63-DC44-9F8F-4EF9ED9BD80C}" dt="2022-01-10T14:03:18.182" v="460" actId="20577"/>
          <ac:spMkLst>
            <pc:docMk/>
            <pc:sldMk cId="2480920171" sldId="326"/>
            <ac:spMk id="7" creationId="{8A06DEDD-04C3-0A43-8AF4-EEC79A205544}"/>
          </ac:spMkLst>
        </pc:spChg>
        <pc:graphicFrameChg chg="modGraphic">
          <ac:chgData name="Lily Verboom" userId="0bf036e4-1e66-4cf1-9fff-8cce0a3dce5d" providerId="ADAL" clId="{0CFB24D3-0B63-DC44-9F8F-4EF9ED9BD80C}" dt="2022-01-10T14:03:22.401" v="461" actId="2711"/>
          <ac:graphicFrameMkLst>
            <pc:docMk/>
            <pc:sldMk cId="2480920171" sldId="326"/>
            <ac:graphicFrameMk id="3" creationId="{C7F19951-FE4A-4106-BD62-AE8DFFB76F66}"/>
          </ac:graphicFrameMkLst>
        </pc:graphicFrameChg>
      </pc:sldChg>
      <pc:sldChg chg="addSp delSp modSp">
        <pc:chgData name="Lily Verboom" userId="0bf036e4-1e66-4cf1-9fff-8cce0a3dce5d" providerId="ADAL" clId="{0CFB24D3-0B63-DC44-9F8F-4EF9ED9BD80C}" dt="2022-01-10T14:03:33.337" v="469" actId="20577"/>
        <pc:sldMkLst>
          <pc:docMk/>
          <pc:sldMk cId="3156707007" sldId="327"/>
        </pc:sldMkLst>
        <pc:spChg chg="mod">
          <ac:chgData name="Lily Verboom" userId="0bf036e4-1e66-4cf1-9fff-8cce0a3dce5d" providerId="ADAL" clId="{0CFB24D3-0B63-DC44-9F8F-4EF9ED9BD80C}" dt="2022-01-10T14:03:30.509" v="463" actId="1076"/>
          <ac:spMkLst>
            <pc:docMk/>
            <pc:sldMk cId="3156707007" sldId="327"/>
            <ac:spMk id="2" creationId="{338E3FED-4833-4EEA-928F-160ED9130C33}"/>
          </ac:spMkLst>
        </pc:spChg>
        <pc:spChg chg="add mod">
          <ac:chgData name="Lily Verboom" userId="0bf036e4-1e66-4cf1-9fff-8cce0a3dce5d" providerId="ADAL" clId="{0CFB24D3-0B63-DC44-9F8F-4EF9ED9BD80C}" dt="2022-01-10T14:03:33.337" v="469" actId="20577"/>
          <ac:spMkLst>
            <pc:docMk/>
            <pc:sldMk cId="3156707007" sldId="327"/>
            <ac:spMk id="5" creationId="{AD82B541-E7EC-154D-B8F0-E88E2DFC972C}"/>
          </ac:spMkLst>
        </pc:spChg>
        <pc:spChg chg="del">
          <ac:chgData name="Lily Verboom" userId="0bf036e4-1e66-4cf1-9fff-8cce0a3dce5d" providerId="ADAL" clId="{0CFB24D3-0B63-DC44-9F8F-4EF9ED9BD80C}" dt="2022-01-10T14:03:31.570" v="464" actId="478"/>
          <ac:spMkLst>
            <pc:docMk/>
            <pc:sldMk cId="3156707007" sldId="327"/>
            <ac:spMk id="6" creationId="{00000000-0000-0000-0000-000000000000}"/>
          </ac:spMkLst>
        </pc:spChg>
      </pc:sldChg>
      <pc:sldChg chg="addSp delSp modSp">
        <pc:chgData name="Lily Verboom" userId="0bf036e4-1e66-4cf1-9fff-8cce0a3dce5d" providerId="ADAL" clId="{0CFB24D3-0B63-DC44-9F8F-4EF9ED9BD80C}" dt="2022-01-10T14:03:46.319" v="478" actId="2711"/>
        <pc:sldMkLst>
          <pc:docMk/>
          <pc:sldMk cId="651279657" sldId="328"/>
        </pc:sldMkLst>
        <pc:spChg chg="mod">
          <ac:chgData name="Lily Verboom" userId="0bf036e4-1e66-4cf1-9fff-8cce0a3dce5d" providerId="ADAL" clId="{0CFB24D3-0B63-DC44-9F8F-4EF9ED9BD80C}" dt="2022-01-10T14:03:38.693" v="471" actId="1076"/>
          <ac:spMkLst>
            <pc:docMk/>
            <pc:sldMk cId="651279657" sldId="328"/>
            <ac:spMk id="2" creationId="{338E3FED-4833-4EEA-928F-160ED9130C33}"/>
          </ac:spMkLst>
        </pc:spChg>
        <pc:spChg chg="del">
          <ac:chgData name="Lily Verboom" userId="0bf036e4-1e66-4cf1-9fff-8cce0a3dce5d" providerId="ADAL" clId="{0CFB24D3-0B63-DC44-9F8F-4EF9ED9BD80C}" dt="2022-01-10T14:03:39.845" v="472" actId="478"/>
          <ac:spMkLst>
            <pc:docMk/>
            <pc:sldMk cId="651279657" sldId="328"/>
            <ac:spMk id="6" creationId="{00000000-0000-0000-0000-000000000000}"/>
          </ac:spMkLst>
        </pc:spChg>
        <pc:spChg chg="add mod">
          <ac:chgData name="Lily Verboom" userId="0bf036e4-1e66-4cf1-9fff-8cce0a3dce5d" providerId="ADAL" clId="{0CFB24D3-0B63-DC44-9F8F-4EF9ED9BD80C}" dt="2022-01-10T14:03:42.198" v="477" actId="20577"/>
          <ac:spMkLst>
            <pc:docMk/>
            <pc:sldMk cId="651279657" sldId="328"/>
            <ac:spMk id="7" creationId="{3991CDDC-649D-4A41-9AED-2EDD8A2B8B6D}"/>
          </ac:spMkLst>
        </pc:spChg>
        <pc:graphicFrameChg chg="modGraphic">
          <ac:chgData name="Lily Verboom" userId="0bf036e4-1e66-4cf1-9fff-8cce0a3dce5d" providerId="ADAL" clId="{0CFB24D3-0B63-DC44-9F8F-4EF9ED9BD80C}" dt="2022-01-10T14:03:46.319" v="478" actId="2711"/>
          <ac:graphicFrameMkLst>
            <pc:docMk/>
            <pc:sldMk cId="651279657" sldId="328"/>
            <ac:graphicFrameMk id="3" creationId="{C7F19951-FE4A-4106-BD62-AE8DFFB76F66}"/>
          </ac:graphicFrameMkLst>
        </pc:graphicFrameChg>
      </pc:sldChg>
      <pc:sldChg chg="addSp delSp modSp">
        <pc:chgData name="Lily Verboom" userId="0bf036e4-1e66-4cf1-9fff-8cce0a3dce5d" providerId="ADAL" clId="{0CFB24D3-0B63-DC44-9F8F-4EF9ED9BD80C}" dt="2022-01-10T14:03:57.776" v="486" actId="20577"/>
        <pc:sldMkLst>
          <pc:docMk/>
          <pc:sldMk cId="3255150488" sldId="329"/>
        </pc:sldMkLst>
        <pc:spChg chg="mod">
          <ac:chgData name="Lily Verboom" userId="0bf036e4-1e66-4cf1-9fff-8cce0a3dce5d" providerId="ADAL" clId="{0CFB24D3-0B63-DC44-9F8F-4EF9ED9BD80C}" dt="2022-01-10T14:03:51.461" v="480" actId="1076"/>
          <ac:spMkLst>
            <pc:docMk/>
            <pc:sldMk cId="3255150488" sldId="329"/>
            <ac:spMk id="2" creationId="{338E3FED-4833-4EEA-928F-160ED9130C33}"/>
          </ac:spMkLst>
        </pc:spChg>
        <pc:spChg chg="add mod">
          <ac:chgData name="Lily Verboom" userId="0bf036e4-1e66-4cf1-9fff-8cce0a3dce5d" providerId="ADAL" clId="{0CFB24D3-0B63-DC44-9F8F-4EF9ED9BD80C}" dt="2022-01-10T14:03:57.776" v="486" actId="20577"/>
          <ac:spMkLst>
            <pc:docMk/>
            <pc:sldMk cId="3255150488" sldId="329"/>
            <ac:spMk id="5" creationId="{5EDB7C83-B230-6A42-8887-E3D530FA75C5}"/>
          </ac:spMkLst>
        </pc:spChg>
        <pc:spChg chg="del">
          <ac:chgData name="Lily Verboom" userId="0bf036e4-1e66-4cf1-9fff-8cce0a3dce5d" providerId="ADAL" clId="{0CFB24D3-0B63-DC44-9F8F-4EF9ED9BD80C}" dt="2022-01-10T14:03:53.643" v="481" actId="478"/>
          <ac:spMkLst>
            <pc:docMk/>
            <pc:sldMk cId="3255150488" sldId="329"/>
            <ac:spMk id="6" creationId="{00000000-0000-0000-0000-000000000000}"/>
          </ac:spMkLst>
        </pc:spChg>
      </pc:sldChg>
      <pc:sldChg chg="addSp delSp modSp">
        <pc:chgData name="Lily Verboom" userId="0bf036e4-1e66-4cf1-9fff-8cce0a3dce5d" providerId="ADAL" clId="{0CFB24D3-0B63-DC44-9F8F-4EF9ED9BD80C}" dt="2022-01-10T14:04:11.858" v="495" actId="2711"/>
        <pc:sldMkLst>
          <pc:docMk/>
          <pc:sldMk cId="2946436706" sldId="330"/>
        </pc:sldMkLst>
        <pc:spChg chg="mod">
          <ac:chgData name="Lily Verboom" userId="0bf036e4-1e66-4cf1-9fff-8cce0a3dce5d" providerId="ADAL" clId="{0CFB24D3-0B63-DC44-9F8F-4EF9ED9BD80C}" dt="2022-01-10T14:04:04.633" v="488" actId="1076"/>
          <ac:spMkLst>
            <pc:docMk/>
            <pc:sldMk cId="2946436706" sldId="330"/>
            <ac:spMk id="2" creationId="{338E3FED-4833-4EEA-928F-160ED9130C33}"/>
          </ac:spMkLst>
        </pc:spChg>
        <pc:spChg chg="del">
          <ac:chgData name="Lily Verboom" userId="0bf036e4-1e66-4cf1-9fff-8cce0a3dce5d" providerId="ADAL" clId="{0CFB24D3-0B63-DC44-9F8F-4EF9ED9BD80C}" dt="2022-01-10T14:04:05.844" v="489" actId="478"/>
          <ac:spMkLst>
            <pc:docMk/>
            <pc:sldMk cId="2946436706" sldId="330"/>
            <ac:spMk id="6" creationId="{00000000-0000-0000-0000-000000000000}"/>
          </ac:spMkLst>
        </pc:spChg>
        <pc:spChg chg="add mod">
          <ac:chgData name="Lily Verboom" userId="0bf036e4-1e66-4cf1-9fff-8cce0a3dce5d" providerId="ADAL" clId="{0CFB24D3-0B63-DC44-9F8F-4EF9ED9BD80C}" dt="2022-01-10T14:04:07.642" v="494" actId="20577"/>
          <ac:spMkLst>
            <pc:docMk/>
            <pc:sldMk cId="2946436706" sldId="330"/>
            <ac:spMk id="7" creationId="{2EC4B4C9-EDA5-534D-B7E7-6C5BF78D3C38}"/>
          </ac:spMkLst>
        </pc:spChg>
        <pc:graphicFrameChg chg="modGraphic">
          <ac:chgData name="Lily Verboom" userId="0bf036e4-1e66-4cf1-9fff-8cce0a3dce5d" providerId="ADAL" clId="{0CFB24D3-0B63-DC44-9F8F-4EF9ED9BD80C}" dt="2022-01-10T14:04:11.858" v="495" actId="2711"/>
          <ac:graphicFrameMkLst>
            <pc:docMk/>
            <pc:sldMk cId="2946436706" sldId="330"/>
            <ac:graphicFrameMk id="3" creationId="{C7F19951-FE4A-4106-BD62-AE8DFFB76F66}"/>
          </ac:graphicFrameMkLst>
        </pc:graphicFrameChg>
      </pc:sldChg>
      <pc:sldChg chg="addSp delSp modSp modNotesTx">
        <pc:chgData name="Lily Verboom" userId="0bf036e4-1e66-4cf1-9fff-8cce0a3dce5d" providerId="ADAL" clId="{0CFB24D3-0B63-DC44-9F8F-4EF9ED9BD80C}" dt="2022-01-13T12:10:36.192" v="2386" actId="20577"/>
        <pc:sldMkLst>
          <pc:docMk/>
          <pc:sldMk cId="3378739561" sldId="333"/>
        </pc:sldMkLst>
        <pc:spChg chg="mod">
          <ac:chgData name="Lily Verboom" userId="0bf036e4-1e66-4cf1-9fff-8cce0a3dce5d" providerId="ADAL" clId="{0CFB24D3-0B63-DC44-9F8F-4EF9ED9BD80C}" dt="2022-01-10T14:05:38.872" v="535" actId="1076"/>
          <ac:spMkLst>
            <pc:docMk/>
            <pc:sldMk cId="3378739561" sldId="333"/>
            <ac:spMk id="2" creationId="{338E3FED-4833-4EEA-928F-160ED9130C33}"/>
          </ac:spMkLst>
        </pc:spChg>
        <pc:spChg chg="del">
          <ac:chgData name="Lily Verboom" userId="0bf036e4-1e66-4cf1-9fff-8cce0a3dce5d" providerId="ADAL" clId="{0CFB24D3-0B63-DC44-9F8F-4EF9ED9BD80C}" dt="2022-01-10T14:05:40.099" v="536" actId="478"/>
          <ac:spMkLst>
            <pc:docMk/>
            <pc:sldMk cId="3378739561" sldId="333"/>
            <ac:spMk id="6" creationId="{00000000-0000-0000-0000-000000000000}"/>
          </ac:spMkLst>
        </pc:spChg>
        <pc:spChg chg="add mod">
          <ac:chgData name="Lily Verboom" userId="0bf036e4-1e66-4cf1-9fff-8cce0a3dce5d" providerId="ADAL" clId="{0CFB24D3-0B63-DC44-9F8F-4EF9ED9BD80C}" dt="2022-01-10T14:05:48.120" v="543" actId="20577"/>
          <ac:spMkLst>
            <pc:docMk/>
            <pc:sldMk cId="3378739561" sldId="333"/>
            <ac:spMk id="7" creationId="{0A7BAEBD-BFC6-F44E-9C33-0405B5A5A03E}"/>
          </ac:spMkLst>
        </pc:spChg>
      </pc:sldChg>
      <pc:sldChg chg="addSp delSp modSp modNotesTx">
        <pc:chgData name="Lily Verboom" userId="0bf036e4-1e66-4cf1-9fff-8cce0a3dce5d" providerId="ADAL" clId="{0CFB24D3-0B63-DC44-9F8F-4EF9ED9BD80C}" dt="2022-01-13T12:11:17.624" v="2462" actId="115"/>
        <pc:sldMkLst>
          <pc:docMk/>
          <pc:sldMk cId="1322469101" sldId="335"/>
        </pc:sldMkLst>
        <pc:spChg chg="mod">
          <ac:chgData name="Lily Verboom" userId="0bf036e4-1e66-4cf1-9fff-8cce0a3dce5d" providerId="ADAL" clId="{0CFB24D3-0B63-DC44-9F8F-4EF9ED9BD80C}" dt="2022-01-10T14:08:30.405" v="616" actId="1076"/>
          <ac:spMkLst>
            <pc:docMk/>
            <pc:sldMk cId="1322469101" sldId="335"/>
            <ac:spMk id="2" creationId="{338E3FED-4833-4EEA-928F-160ED9130C33}"/>
          </ac:spMkLst>
        </pc:spChg>
        <pc:spChg chg="mod">
          <ac:chgData name="Lily Verboom" userId="0bf036e4-1e66-4cf1-9fff-8cce0a3dce5d" providerId="ADAL" clId="{0CFB24D3-0B63-DC44-9F8F-4EF9ED9BD80C}" dt="2022-01-11T10:03:04.337" v="1308" actId="207"/>
          <ac:spMkLst>
            <pc:docMk/>
            <pc:sldMk cId="1322469101" sldId="335"/>
            <ac:spMk id="3" creationId="{3137D2E8-533B-400E-8101-E97FBA0CB752}"/>
          </ac:spMkLst>
        </pc:spChg>
        <pc:spChg chg="del">
          <ac:chgData name="Lily Verboom" userId="0bf036e4-1e66-4cf1-9fff-8cce0a3dce5d" providerId="ADAL" clId="{0CFB24D3-0B63-DC44-9F8F-4EF9ED9BD80C}" dt="2022-01-10T14:08:32.518" v="617" actId="478"/>
          <ac:spMkLst>
            <pc:docMk/>
            <pc:sldMk cId="1322469101" sldId="335"/>
            <ac:spMk id="6" creationId="{00000000-0000-0000-0000-000000000000}"/>
          </ac:spMkLst>
        </pc:spChg>
        <pc:spChg chg="add mod">
          <ac:chgData name="Lily Verboom" userId="0bf036e4-1e66-4cf1-9fff-8cce0a3dce5d" providerId="ADAL" clId="{0CFB24D3-0B63-DC44-9F8F-4EF9ED9BD80C}" dt="2022-01-10T14:08:39.800" v="628" actId="20577"/>
          <ac:spMkLst>
            <pc:docMk/>
            <pc:sldMk cId="1322469101" sldId="335"/>
            <ac:spMk id="9" creationId="{95AE2863-BB54-7B47-86DC-010B3A77E354}"/>
          </ac:spMkLst>
        </pc:spChg>
      </pc:sldChg>
      <pc:sldChg chg="addSp delSp modSp modNotesTx">
        <pc:chgData name="Lily Verboom" userId="0bf036e4-1e66-4cf1-9fff-8cce0a3dce5d" providerId="ADAL" clId="{0CFB24D3-0B63-DC44-9F8F-4EF9ED9BD80C}" dt="2022-01-12T16:18:00.677" v="2299" actId="113"/>
        <pc:sldMkLst>
          <pc:docMk/>
          <pc:sldMk cId="3510369301" sldId="336"/>
        </pc:sldMkLst>
        <pc:spChg chg="mod">
          <ac:chgData name="Lily Verboom" userId="0bf036e4-1e66-4cf1-9fff-8cce0a3dce5d" providerId="ADAL" clId="{0CFB24D3-0B63-DC44-9F8F-4EF9ED9BD80C}" dt="2022-01-10T14:06:00.790" v="549" actId="1076"/>
          <ac:spMkLst>
            <pc:docMk/>
            <pc:sldMk cId="3510369301" sldId="336"/>
            <ac:spMk id="2" creationId="{338E3FED-4833-4EEA-928F-160ED9130C33}"/>
          </ac:spMkLst>
        </pc:spChg>
        <pc:spChg chg="add mod">
          <ac:chgData name="Lily Verboom" userId="0bf036e4-1e66-4cf1-9fff-8cce0a3dce5d" providerId="ADAL" clId="{0CFB24D3-0B63-DC44-9F8F-4EF9ED9BD80C}" dt="2022-01-10T14:05:55.993" v="548" actId="20577"/>
          <ac:spMkLst>
            <pc:docMk/>
            <pc:sldMk cId="3510369301" sldId="336"/>
            <ac:spMk id="5" creationId="{B7F0BA4A-77D2-A74A-99C9-7DDAF94BE96F}"/>
          </ac:spMkLst>
        </pc:spChg>
        <pc:spChg chg="del">
          <ac:chgData name="Lily Verboom" userId="0bf036e4-1e66-4cf1-9fff-8cce0a3dce5d" providerId="ADAL" clId="{0CFB24D3-0B63-DC44-9F8F-4EF9ED9BD80C}" dt="2022-01-10T14:05:53.873" v="545" actId="478"/>
          <ac:spMkLst>
            <pc:docMk/>
            <pc:sldMk cId="3510369301" sldId="336"/>
            <ac:spMk id="8" creationId="{712087AF-2CD4-4037-94E1-FD717DAD43E3}"/>
          </ac:spMkLst>
        </pc:spChg>
        <pc:graphicFrameChg chg="modGraphic">
          <ac:chgData name="Lily Verboom" userId="0bf036e4-1e66-4cf1-9fff-8cce0a3dce5d" providerId="ADAL" clId="{0CFB24D3-0B63-DC44-9F8F-4EF9ED9BD80C}" dt="2022-01-10T14:06:06.812" v="550" actId="2711"/>
          <ac:graphicFrameMkLst>
            <pc:docMk/>
            <pc:sldMk cId="3510369301" sldId="336"/>
            <ac:graphicFrameMk id="3" creationId="{62A85ADA-76B1-4275-9D03-B2872A5C036E}"/>
          </ac:graphicFrameMkLst>
        </pc:graphicFrameChg>
      </pc:sldChg>
      <pc:sldChg chg="addSp delSp modSp">
        <pc:chgData name="Lily Verboom" userId="0bf036e4-1e66-4cf1-9fff-8cce0a3dce5d" providerId="ADAL" clId="{0CFB24D3-0B63-DC44-9F8F-4EF9ED9BD80C}" dt="2022-01-11T10:09:03.025" v="1710" actId="20577"/>
        <pc:sldMkLst>
          <pc:docMk/>
          <pc:sldMk cId="4109171884" sldId="337"/>
        </pc:sldMkLst>
        <pc:spChg chg="mod">
          <ac:chgData name="Lily Verboom" userId="0bf036e4-1e66-4cf1-9fff-8cce0a3dce5d" providerId="ADAL" clId="{0CFB24D3-0B63-DC44-9F8F-4EF9ED9BD80C}" dt="2022-01-10T14:08:47.073" v="630" actId="1076"/>
          <ac:spMkLst>
            <pc:docMk/>
            <pc:sldMk cId="4109171884" sldId="337"/>
            <ac:spMk id="2" creationId="{338E3FED-4833-4EEA-928F-160ED9130C33}"/>
          </ac:spMkLst>
        </pc:spChg>
        <pc:spChg chg="mod">
          <ac:chgData name="Lily Verboom" userId="0bf036e4-1e66-4cf1-9fff-8cce0a3dce5d" providerId="ADAL" clId="{0CFB24D3-0B63-DC44-9F8F-4EF9ED9BD80C}" dt="2022-01-11T10:09:03.025" v="1710" actId="20577"/>
          <ac:spMkLst>
            <pc:docMk/>
            <pc:sldMk cId="4109171884" sldId="337"/>
            <ac:spMk id="4" creationId="{EC1541E3-5CCD-435D-BA8F-CEB53ED9FDDB}"/>
          </ac:spMkLst>
        </pc:spChg>
        <pc:spChg chg="del">
          <ac:chgData name="Lily Verboom" userId="0bf036e4-1e66-4cf1-9fff-8cce0a3dce5d" providerId="ADAL" clId="{0CFB24D3-0B63-DC44-9F8F-4EF9ED9BD80C}" dt="2022-01-10T14:08:49.150" v="631" actId="478"/>
          <ac:spMkLst>
            <pc:docMk/>
            <pc:sldMk cId="4109171884" sldId="337"/>
            <ac:spMk id="6" creationId="{00000000-0000-0000-0000-000000000000}"/>
          </ac:spMkLst>
        </pc:spChg>
        <pc:spChg chg="add mod">
          <ac:chgData name="Lily Verboom" userId="0bf036e4-1e66-4cf1-9fff-8cce0a3dce5d" providerId="ADAL" clId="{0CFB24D3-0B63-DC44-9F8F-4EF9ED9BD80C}" dt="2022-01-10T14:08:50.884" v="634" actId="20577"/>
          <ac:spMkLst>
            <pc:docMk/>
            <pc:sldMk cId="4109171884" sldId="337"/>
            <ac:spMk id="7" creationId="{7771BA7F-3D38-374B-9A98-2BD1E60F1056}"/>
          </ac:spMkLst>
        </pc:spChg>
      </pc:sldChg>
      <pc:sldChg chg="addSp delSp modSp modNotesTx">
        <pc:chgData name="Lily Verboom" userId="0bf036e4-1e66-4cf1-9fff-8cce0a3dce5d" providerId="ADAL" clId="{0CFB24D3-0B63-DC44-9F8F-4EF9ED9BD80C}" dt="2022-01-11T09:38:10.265" v="1057" actId="115"/>
        <pc:sldMkLst>
          <pc:docMk/>
          <pc:sldMk cId="915416089" sldId="338"/>
        </pc:sldMkLst>
        <pc:spChg chg="mod">
          <ac:chgData name="Lily Verboom" userId="0bf036e4-1e66-4cf1-9fff-8cce0a3dce5d" providerId="ADAL" clId="{0CFB24D3-0B63-DC44-9F8F-4EF9ED9BD80C}" dt="2022-01-10T13:56:59.832" v="252" actId="1076"/>
          <ac:spMkLst>
            <pc:docMk/>
            <pc:sldMk cId="915416089" sldId="338"/>
            <ac:spMk id="2" creationId="{338E3FED-4833-4EEA-928F-160ED9130C33}"/>
          </ac:spMkLst>
        </pc:spChg>
        <pc:spChg chg="mod">
          <ac:chgData name="Lily Verboom" userId="0bf036e4-1e66-4cf1-9fff-8cce0a3dce5d" providerId="ADAL" clId="{0CFB24D3-0B63-DC44-9F8F-4EF9ED9BD80C}" dt="2022-01-10T14:16:04.574" v="792" actId="14100"/>
          <ac:spMkLst>
            <pc:docMk/>
            <pc:sldMk cId="915416089" sldId="338"/>
            <ac:spMk id="3" creationId="{00000000-0000-0000-0000-000000000000}"/>
          </ac:spMkLst>
        </pc:spChg>
        <pc:spChg chg="del">
          <ac:chgData name="Lily Verboom" userId="0bf036e4-1e66-4cf1-9fff-8cce0a3dce5d" providerId="ADAL" clId="{0CFB24D3-0B63-DC44-9F8F-4EF9ED9BD80C}" dt="2022-01-10T13:53:50.064" v="131" actId="478"/>
          <ac:spMkLst>
            <pc:docMk/>
            <pc:sldMk cId="915416089" sldId="338"/>
            <ac:spMk id="6" creationId="{00000000-0000-0000-0000-000000000000}"/>
          </ac:spMkLst>
        </pc:spChg>
        <pc:spChg chg="add mod">
          <ac:chgData name="Lily Verboom" userId="0bf036e4-1e66-4cf1-9fff-8cce0a3dce5d" providerId="ADAL" clId="{0CFB24D3-0B63-DC44-9F8F-4EF9ED9BD80C}" dt="2022-01-10T13:54:06.081" v="178" actId="20577"/>
          <ac:spMkLst>
            <pc:docMk/>
            <pc:sldMk cId="915416089" sldId="338"/>
            <ac:spMk id="7" creationId="{1A3BCC02-3C90-6F4D-AC87-71C676CD2D03}"/>
          </ac:spMkLst>
        </pc:spChg>
        <pc:picChg chg="mod">
          <ac:chgData name="Lily Verboom" userId="0bf036e4-1e66-4cf1-9fff-8cce0a3dce5d" providerId="ADAL" clId="{0CFB24D3-0B63-DC44-9F8F-4EF9ED9BD80C}" dt="2022-01-10T14:16:28.736" v="804" actId="1076"/>
          <ac:picMkLst>
            <pc:docMk/>
            <pc:sldMk cId="915416089" sldId="338"/>
            <ac:picMk id="10" creationId="{00000000-0000-0000-0000-000000000000}"/>
          </ac:picMkLst>
        </pc:picChg>
      </pc:sldChg>
      <pc:sldChg chg="addSp delSp modSp">
        <pc:chgData name="Lily Verboom" userId="0bf036e4-1e66-4cf1-9fff-8cce0a3dce5d" providerId="ADAL" clId="{0CFB24D3-0B63-DC44-9F8F-4EF9ED9BD80C}" dt="2022-01-10T14:12:39.392" v="766" actId="20577"/>
        <pc:sldMkLst>
          <pc:docMk/>
          <pc:sldMk cId="415692803" sldId="350"/>
        </pc:sldMkLst>
        <pc:spChg chg="add del">
          <ac:chgData name="Lily Verboom" userId="0bf036e4-1e66-4cf1-9fff-8cce0a3dce5d" providerId="ADAL" clId="{0CFB24D3-0B63-DC44-9F8F-4EF9ED9BD80C}" dt="2022-01-10T13:51:35.911" v="52"/>
          <ac:spMkLst>
            <pc:docMk/>
            <pc:sldMk cId="415692803" sldId="350"/>
            <ac:spMk id="4" creationId="{610CC97F-4509-6C4F-B95C-BFA081452D84}"/>
          </ac:spMkLst>
        </pc:spChg>
        <pc:spChg chg="mod">
          <ac:chgData name="Lily Verboom" userId="0bf036e4-1e66-4cf1-9fff-8cce0a3dce5d" providerId="ADAL" clId="{0CFB24D3-0B63-DC44-9F8F-4EF9ED9BD80C}" dt="2022-01-10T13:52:10.632" v="78" actId="20577"/>
          <ac:spMkLst>
            <pc:docMk/>
            <pc:sldMk cId="415692803" sldId="350"/>
            <ac:spMk id="6" creationId="{00000000-0000-0000-0000-000000000000}"/>
          </ac:spMkLst>
        </pc:spChg>
        <pc:spChg chg="add del mod">
          <ac:chgData name="Lily Verboom" userId="0bf036e4-1e66-4cf1-9fff-8cce0a3dce5d" providerId="ADAL" clId="{0CFB24D3-0B63-DC44-9F8F-4EF9ED9BD80C}" dt="2022-01-10T13:51:52.923" v="56" actId="478"/>
          <ac:spMkLst>
            <pc:docMk/>
            <pc:sldMk cId="415692803" sldId="350"/>
            <ac:spMk id="7" creationId="{B07CE5BE-B669-F644-9F40-70DB25A3F423}"/>
          </ac:spMkLst>
        </pc:spChg>
        <pc:spChg chg="add del">
          <ac:chgData name="Lily Verboom" userId="0bf036e4-1e66-4cf1-9fff-8cce0a3dce5d" providerId="ADAL" clId="{0CFB24D3-0B63-DC44-9F8F-4EF9ED9BD80C}" dt="2022-01-10T13:52:09.258" v="77"/>
          <ac:spMkLst>
            <pc:docMk/>
            <pc:sldMk cId="415692803" sldId="350"/>
            <ac:spMk id="10" creationId="{4FBB811B-03BA-5B47-A82B-673998002852}"/>
          </ac:spMkLst>
        </pc:spChg>
        <pc:spChg chg="add mod">
          <ac:chgData name="Lily Verboom" userId="0bf036e4-1e66-4cf1-9fff-8cce0a3dce5d" providerId="ADAL" clId="{0CFB24D3-0B63-DC44-9F8F-4EF9ED9BD80C}" dt="2022-01-10T14:12:39.392" v="766" actId="20577"/>
          <ac:spMkLst>
            <pc:docMk/>
            <pc:sldMk cId="415692803" sldId="350"/>
            <ac:spMk id="11" creationId="{656B2A11-B29D-D846-99B4-4813F3F1566A}"/>
          </ac:spMkLst>
        </pc:spChg>
      </pc:sldChg>
      <pc:sldChg chg="addSp delSp modSp">
        <pc:chgData name="Lily Verboom" userId="0bf036e4-1e66-4cf1-9fff-8cce0a3dce5d" providerId="ADAL" clId="{0CFB24D3-0B63-DC44-9F8F-4EF9ED9BD80C}" dt="2022-01-10T13:57:04.135" v="253" actId="404"/>
        <pc:sldMkLst>
          <pc:docMk/>
          <pc:sldMk cId="556215777" sldId="353"/>
        </pc:sldMkLst>
        <pc:spChg chg="mod">
          <ac:chgData name="Lily Verboom" userId="0bf036e4-1e66-4cf1-9fff-8cce0a3dce5d" providerId="ADAL" clId="{0CFB24D3-0B63-DC44-9F8F-4EF9ED9BD80C}" dt="2022-01-10T13:57:04.135" v="253" actId="404"/>
          <ac:spMkLst>
            <pc:docMk/>
            <pc:sldMk cId="556215777" sldId="353"/>
            <ac:spMk id="2" creationId="{338E3FED-4833-4EEA-928F-160ED9130C33}"/>
          </ac:spMkLst>
        </pc:spChg>
        <pc:spChg chg="mod">
          <ac:chgData name="Lily Verboom" userId="0bf036e4-1e66-4cf1-9fff-8cce0a3dce5d" providerId="ADAL" clId="{0CFB24D3-0B63-DC44-9F8F-4EF9ED9BD80C}" dt="2022-01-10T13:55:02.780" v="199" actId="2711"/>
          <ac:spMkLst>
            <pc:docMk/>
            <pc:sldMk cId="556215777" sldId="353"/>
            <ac:spMk id="3" creationId="{00000000-0000-0000-0000-000000000000}"/>
          </ac:spMkLst>
        </pc:spChg>
        <pc:spChg chg="add mod">
          <ac:chgData name="Lily Verboom" userId="0bf036e4-1e66-4cf1-9fff-8cce0a3dce5d" providerId="ADAL" clId="{0CFB24D3-0B63-DC44-9F8F-4EF9ED9BD80C}" dt="2022-01-10T13:54:55.295" v="198" actId="20577"/>
          <ac:spMkLst>
            <pc:docMk/>
            <pc:sldMk cId="556215777" sldId="353"/>
            <ac:spMk id="5" creationId="{EBA965DB-3107-3C43-AD7E-0F696412DB01}"/>
          </ac:spMkLst>
        </pc:spChg>
        <pc:spChg chg="del">
          <ac:chgData name="Lily Verboom" userId="0bf036e4-1e66-4cf1-9fff-8cce0a3dce5d" providerId="ADAL" clId="{0CFB24D3-0B63-DC44-9F8F-4EF9ED9BD80C}" dt="2022-01-10T13:54:48.835" v="186" actId="478"/>
          <ac:spMkLst>
            <pc:docMk/>
            <pc:sldMk cId="556215777" sldId="353"/>
            <ac:spMk id="6" creationId="{00000000-0000-0000-0000-000000000000}"/>
          </ac:spMkLst>
        </pc:spChg>
      </pc:sldChg>
      <pc:sldChg chg="addSp delSp modSp">
        <pc:chgData name="Lily Verboom" userId="0bf036e4-1e66-4cf1-9fff-8cce0a3dce5d" providerId="ADAL" clId="{0CFB24D3-0B63-DC44-9F8F-4EF9ED9BD80C}" dt="2022-01-10T13:59:48.764" v="338" actId="1076"/>
        <pc:sldMkLst>
          <pc:docMk/>
          <pc:sldMk cId="1905302836" sldId="361"/>
        </pc:sldMkLst>
        <pc:spChg chg="mod">
          <ac:chgData name="Lily Verboom" userId="0bf036e4-1e66-4cf1-9fff-8cce0a3dce5d" providerId="ADAL" clId="{0CFB24D3-0B63-DC44-9F8F-4EF9ED9BD80C}" dt="2022-01-10T13:59:48.764" v="338" actId="1076"/>
          <ac:spMkLst>
            <pc:docMk/>
            <pc:sldMk cId="1905302836" sldId="361"/>
            <ac:spMk id="2" creationId="{338E3FED-4833-4EEA-928F-160ED9130C33}"/>
          </ac:spMkLst>
        </pc:spChg>
        <pc:spChg chg="mod">
          <ac:chgData name="Lily Verboom" userId="0bf036e4-1e66-4cf1-9fff-8cce0a3dce5d" providerId="ADAL" clId="{0CFB24D3-0B63-DC44-9F8F-4EF9ED9BD80C}" dt="2022-01-10T13:58:55.653" v="298" actId="2711"/>
          <ac:spMkLst>
            <pc:docMk/>
            <pc:sldMk cId="1905302836" sldId="361"/>
            <ac:spMk id="3" creationId="{00000000-0000-0000-0000-000000000000}"/>
          </ac:spMkLst>
        </pc:spChg>
        <pc:spChg chg="add mod">
          <ac:chgData name="Lily Verboom" userId="0bf036e4-1e66-4cf1-9fff-8cce0a3dce5d" providerId="ADAL" clId="{0CFB24D3-0B63-DC44-9F8F-4EF9ED9BD80C}" dt="2022-01-10T13:58:34.616" v="295" actId="20577"/>
          <ac:spMkLst>
            <pc:docMk/>
            <pc:sldMk cId="1905302836" sldId="361"/>
            <ac:spMk id="5" creationId="{31A5AC5B-0E1D-DD46-BED7-AAF1971F15B9}"/>
          </ac:spMkLst>
        </pc:spChg>
        <pc:spChg chg="del">
          <ac:chgData name="Lily Verboom" userId="0bf036e4-1e66-4cf1-9fff-8cce0a3dce5d" providerId="ADAL" clId="{0CFB24D3-0B63-DC44-9F8F-4EF9ED9BD80C}" dt="2022-01-10T13:58:25.872" v="270" actId="478"/>
          <ac:spMkLst>
            <pc:docMk/>
            <pc:sldMk cId="1905302836" sldId="361"/>
            <ac:spMk id="6" creationId="{00000000-0000-0000-0000-000000000000}"/>
          </ac:spMkLst>
        </pc:spChg>
      </pc:sldChg>
      <pc:sldChg chg="addSp delSp modSp">
        <pc:chgData name="Lily Verboom" userId="0bf036e4-1e66-4cf1-9fff-8cce0a3dce5d" providerId="ADAL" clId="{0CFB24D3-0B63-DC44-9F8F-4EF9ED9BD80C}" dt="2022-01-10T14:04:57.167" v="521" actId="20577"/>
        <pc:sldMkLst>
          <pc:docMk/>
          <pc:sldMk cId="2408288648" sldId="364"/>
        </pc:sldMkLst>
        <pc:spChg chg="mod">
          <ac:chgData name="Lily Verboom" userId="0bf036e4-1e66-4cf1-9fff-8cce0a3dce5d" providerId="ADAL" clId="{0CFB24D3-0B63-DC44-9F8F-4EF9ED9BD80C}" dt="2022-01-10T14:04:53.951" v="515" actId="1076"/>
          <ac:spMkLst>
            <pc:docMk/>
            <pc:sldMk cId="2408288648" sldId="364"/>
            <ac:spMk id="2" creationId="{338E3FED-4833-4EEA-928F-160ED9130C33}"/>
          </ac:spMkLst>
        </pc:spChg>
        <pc:spChg chg="add mod">
          <ac:chgData name="Lily Verboom" userId="0bf036e4-1e66-4cf1-9fff-8cce0a3dce5d" providerId="ADAL" clId="{0CFB24D3-0B63-DC44-9F8F-4EF9ED9BD80C}" dt="2022-01-10T14:04:57.167" v="521" actId="20577"/>
          <ac:spMkLst>
            <pc:docMk/>
            <pc:sldMk cId="2408288648" sldId="364"/>
            <ac:spMk id="5" creationId="{A3A77B61-8138-0C4A-BA38-71B7E9DE6473}"/>
          </ac:spMkLst>
        </pc:spChg>
        <pc:spChg chg="del">
          <ac:chgData name="Lily Verboom" userId="0bf036e4-1e66-4cf1-9fff-8cce0a3dce5d" providerId="ADAL" clId="{0CFB24D3-0B63-DC44-9F8F-4EF9ED9BD80C}" dt="2022-01-10T14:04:55.153" v="516" actId="478"/>
          <ac:spMkLst>
            <pc:docMk/>
            <pc:sldMk cId="2408288648" sldId="364"/>
            <ac:spMk id="6" creationId="{00000000-0000-0000-0000-000000000000}"/>
          </ac:spMkLst>
        </pc:spChg>
      </pc:sldChg>
      <pc:sldChg chg="addSp delSp modSp">
        <pc:chgData name="Lily Verboom" userId="0bf036e4-1e66-4cf1-9fff-8cce0a3dce5d" providerId="ADAL" clId="{0CFB24D3-0B63-DC44-9F8F-4EF9ED9BD80C}" dt="2022-01-12T16:03:22.515" v="2231" actId="20577"/>
        <pc:sldMkLst>
          <pc:docMk/>
          <pc:sldMk cId="3984129609" sldId="365"/>
        </pc:sldMkLst>
        <pc:spChg chg="mod">
          <ac:chgData name="Lily Verboom" userId="0bf036e4-1e66-4cf1-9fff-8cce0a3dce5d" providerId="ADAL" clId="{0CFB24D3-0B63-DC44-9F8F-4EF9ED9BD80C}" dt="2022-01-12T16:03:22.515" v="2231" actId="20577"/>
          <ac:spMkLst>
            <pc:docMk/>
            <pc:sldMk cId="3984129609" sldId="365"/>
            <ac:spMk id="2" creationId="{338E3FED-4833-4EEA-928F-160ED9130C33}"/>
          </ac:spMkLst>
        </pc:spChg>
        <pc:spChg chg="add del">
          <ac:chgData name="Lily Verboom" userId="0bf036e4-1e66-4cf1-9fff-8cce0a3dce5d" providerId="ADAL" clId="{0CFB24D3-0B63-DC44-9F8F-4EF9ED9BD80C}" dt="2022-01-10T14:10:11.564" v="685"/>
          <ac:spMkLst>
            <pc:docMk/>
            <pc:sldMk cId="3984129609" sldId="365"/>
            <ac:spMk id="5" creationId="{66D68D33-F712-CA47-B699-9DDFD51B01FB}"/>
          </ac:spMkLst>
        </pc:spChg>
        <pc:spChg chg="del">
          <ac:chgData name="Lily Verboom" userId="0bf036e4-1e66-4cf1-9fff-8cce0a3dce5d" providerId="ADAL" clId="{0CFB24D3-0B63-DC44-9F8F-4EF9ED9BD80C}" dt="2022-01-10T14:10:13.351" v="686" actId="478"/>
          <ac:spMkLst>
            <pc:docMk/>
            <pc:sldMk cId="3984129609" sldId="365"/>
            <ac:spMk id="6" creationId="{00000000-0000-0000-0000-000000000000}"/>
          </ac:spMkLst>
        </pc:spChg>
        <pc:spChg chg="add mod">
          <ac:chgData name="Lily Verboom" userId="0bf036e4-1e66-4cf1-9fff-8cce0a3dce5d" providerId="ADAL" clId="{0CFB24D3-0B63-DC44-9F8F-4EF9ED9BD80C}" dt="2022-01-10T14:10:15.442" v="689" actId="20577"/>
          <ac:spMkLst>
            <pc:docMk/>
            <pc:sldMk cId="3984129609" sldId="365"/>
            <ac:spMk id="7" creationId="{97B90F43-8297-2549-A20C-3C115F5DD46A}"/>
          </ac:spMkLst>
        </pc:spChg>
      </pc:sldChg>
      <pc:sldChg chg="addSp delSp modSp">
        <pc:chgData name="Lily Verboom" userId="0bf036e4-1e66-4cf1-9fff-8cce0a3dce5d" providerId="ADAL" clId="{0CFB24D3-0B63-DC44-9F8F-4EF9ED9BD80C}" dt="2022-01-10T14:09:40.105" v="670" actId="20577"/>
        <pc:sldMkLst>
          <pc:docMk/>
          <pc:sldMk cId="1797105308" sldId="382"/>
        </pc:sldMkLst>
        <pc:spChg chg="add del mod">
          <ac:chgData name="Lily Verboom" userId="0bf036e4-1e66-4cf1-9fff-8cce0a3dce5d" providerId="ADAL" clId="{0CFB24D3-0B63-DC44-9F8F-4EF9ED9BD80C}" dt="2022-01-10T14:09:34.015" v="665" actId="478"/>
          <ac:spMkLst>
            <pc:docMk/>
            <pc:sldMk cId="1797105308" sldId="382"/>
            <ac:spMk id="3" creationId="{C28AAB4C-0568-344A-8F35-8BDE3133C9E0}"/>
          </ac:spMkLst>
        </pc:spChg>
        <pc:spChg chg="add del">
          <ac:chgData name="Lily Verboom" userId="0bf036e4-1e66-4cf1-9fff-8cce0a3dce5d" providerId="ADAL" clId="{0CFB24D3-0B63-DC44-9F8F-4EF9ED9BD80C}" dt="2022-01-10T14:09:32.522" v="664"/>
          <ac:spMkLst>
            <pc:docMk/>
            <pc:sldMk cId="1797105308" sldId="382"/>
            <ac:spMk id="4" creationId="{AFB7ACF7-5229-474D-A804-BFA1E9DE2281}"/>
          </ac:spMkLst>
        </pc:spChg>
        <pc:spChg chg="add mod">
          <ac:chgData name="Lily Verboom" userId="0bf036e4-1e66-4cf1-9fff-8cce0a3dce5d" providerId="ADAL" clId="{0CFB24D3-0B63-DC44-9F8F-4EF9ED9BD80C}" dt="2022-01-10T14:09:40.105" v="670" actId="20577"/>
          <ac:spMkLst>
            <pc:docMk/>
            <pc:sldMk cId="1797105308" sldId="382"/>
            <ac:spMk id="5" creationId="{6DDEF36A-A3BF-4448-9DDB-9A77BB972C58}"/>
          </ac:spMkLst>
        </pc:spChg>
        <pc:spChg chg="mod">
          <ac:chgData name="Lily Verboom" userId="0bf036e4-1e66-4cf1-9fff-8cce0a3dce5d" providerId="ADAL" clId="{0CFB24D3-0B63-DC44-9F8F-4EF9ED9BD80C}" dt="2022-01-10T14:09:07.997" v="645" actId="404"/>
          <ac:spMkLst>
            <pc:docMk/>
            <pc:sldMk cId="1797105308" sldId="382"/>
            <ac:spMk id="9" creationId="{3BBD1B06-AB1A-3648-AA86-E920B8AFDAB8}"/>
          </ac:spMkLst>
        </pc:spChg>
      </pc:sldChg>
      <pc:sldChg chg="addSp delSp modSp modNotesTx">
        <pc:chgData name="Lily Verboom" userId="0bf036e4-1e66-4cf1-9fff-8cce0a3dce5d" providerId="ADAL" clId="{0CFB24D3-0B63-DC44-9F8F-4EF9ED9BD80C}" dt="2022-01-13T12:11:34.697" v="2528" actId="20577"/>
        <pc:sldMkLst>
          <pc:docMk/>
          <pc:sldMk cId="1144545511" sldId="383"/>
        </pc:sldMkLst>
        <pc:spChg chg="mod">
          <ac:chgData name="Lily Verboom" userId="0bf036e4-1e66-4cf1-9fff-8cce0a3dce5d" providerId="ADAL" clId="{0CFB24D3-0B63-DC44-9F8F-4EF9ED9BD80C}" dt="2022-01-10T14:09:20.027" v="653" actId="1076"/>
          <ac:spMkLst>
            <pc:docMk/>
            <pc:sldMk cId="1144545511" sldId="383"/>
            <ac:spMk id="2" creationId="{338E3FED-4833-4EEA-928F-160ED9130C33}"/>
          </ac:spMkLst>
        </pc:spChg>
        <pc:spChg chg="add mod">
          <ac:chgData name="Lily Verboom" userId="0bf036e4-1e66-4cf1-9fff-8cce0a3dce5d" providerId="ADAL" clId="{0CFB24D3-0B63-DC44-9F8F-4EF9ED9BD80C}" dt="2022-01-10T14:09:25.919" v="662" actId="20577"/>
          <ac:spMkLst>
            <pc:docMk/>
            <pc:sldMk cId="1144545511" sldId="383"/>
            <ac:spMk id="5" creationId="{9847DBD7-8513-9C47-86A0-7D7B1D1AB0CA}"/>
          </ac:spMkLst>
        </pc:spChg>
        <pc:spChg chg="del">
          <ac:chgData name="Lily Verboom" userId="0bf036e4-1e66-4cf1-9fff-8cce0a3dce5d" providerId="ADAL" clId="{0CFB24D3-0B63-DC44-9F8F-4EF9ED9BD80C}" dt="2022-01-10T14:09:13.184" v="646" actId="478"/>
          <ac:spMkLst>
            <pc:docMk/>
            <pc:sldMk cId="1144545511" sldId="383"/>
            <ac:spMk id="6" creationId="{00000000-0000-0000-0000-000000000000}"/>
          </ac:spMkLst>
        </pc:spChg>
      </pc:sldChg>
      <pc:sldChg chg="addSp delSp modSp modNotesTx">
        <pc:chgData name="Lily Verboom" userId="0bf036e4-1e66-4cf1-9fff-8cce0a3dce5d" providerId="ADAL" clId="{0CFB24D3-0B63-DC44-9F8F-4EF9ED9BD80C}" dt="2022-01-13T12:11:55.772" v="2593" actId="20577"/>
        <pc:sldMkLst>
          <pc:docMk/>
          <pc:sldMk cId="218862176" sldId="385"/>
        </pc:sldMkLst>
        <pc:spChg chg="mod">
          <ac:chgData name="Lily Verboom" userId="0bf036e4-1e66-4cf1-9fff-8cce0a3dce5d" providerId="ADAL" clId="{0CFB24D3-0B63-DC44-9F8F-4EF9ED9BD80C}" dt="2022-01-10T14:09:52.431" v="676" actId="1076"/>
          <ac:spMkLst>
            <pc:docMk/>
            <pc:sldMk cId="218862176" sldId="385"/>
            <ac:spMk id="2" creationId="{338E3FED-4833-4EEA-928F-160ED9130C33}"/>
          </ac:spMkLst>
        </pc:spChg>
        <pc:spChg chg="del">
          <ac:chgData name="Lily Verboom" userId="0bf036e4-1e66-4cf1-9fff-8cce0a3dce5d" providerId="ADAL" clId="{0CFB24D3-0B63-DC44-9F8F-4EF9ED9BD80C}" dt="2022-01-10T14:09:43.400" v="671" actId="478"/>
          <ac:spMkLst>
            <pc:docMk/>
            <pc:sldMk cId="218862176" sldId="385"/>
            <ac:spMk id="6" creationId="{00000000-0000-0000-0000-000000000000}"/>
          </ac:spMkLst>
        </pc:spChg>
        <pc:spChg chg="add mod">
          <ac:chgData name="Lily Verboom" userId="0bf036e4-1e66-4cf1-9fff-8cce0a3dce5d" providerId="ADAL" clId="{0CFB24D3-0B63-DC44-9F8F-4EF9ED9BD80C}" dt="2022-01-10T14:09:45.070" v="674" actId="20577"/>
          <ac:spMkLst>
            <pc:docMk/>
            <pc:sldMk cId="218862176" sldId="385"/>
            <ac:spMk id="7" creationId="{6BA039D5-0FB6-7043-B5A3-F5B4662DBA50}"/>
          </ac:spMkLst>
        </pc:spChg>
      </pc:sldChg>
      <pc:sldChg chg="addSp delSp modSp">
        <pc:chgData name="Lily Verboom" userId="0bf036e4-1e66-4cf1-9fff-8cce0a3dce5d" providerId="ADAL" clId="{0CFB24D3-0B63-DC44-9F8F-4EF9ED9BD80C}" dt="2022-01-10T14:10:07.348" v="683" actId="1076"/>
        <pc:sldMkLst>
          <pc:docMk/>
          <pc:sldMk cId="2978739098" sldId="386"/>
        </pc:sldMkLst>
        <pc:spChg chg="mod">
          <ac:chgData name="Lily Verboom" userId="0bf036e4-1e66-4cf1-9fff-8cce0a3dce5d" providerId="ADAL" clId="{0CFB24D3-0B63-DC44-9F8F-4EF9ED9BD80C}" dt="2022-01-10T14:10:07.348" v="683" actId="1076"/>
          <ac:spMkLst>
            <pc:docMk/>
            <pc:sldMk cId="2978739098" sldId="386"/>
            <ac:spMk id="2" creationId="{338E3FED-4833-4EEA-928F-160ED9130C33}"/>
          </ac:spMkLst>
        </pc:spChg>
        <pc:spChg chg="add mod">
          <ac:chgData name="Lily Verboom" userId="0bf036e4-1e66-4cf1-9fff-8cce0a3dce5d" providerId="ADAL" clId="{0CFB24D3-0B63-DC44-9F8F-4EF9ED9BD80C}" dt="2022-01-10T14:09:58.218" v="680" actId="20577"/>
          <ac:spMkLst>
            <pc:docMk/>
            <pc:sldMk cId="2978739098" sldId="386"/>
            <ac:spMk id="5" creationId="{EB5DBE2A-17B8-0247-82DF-7A2B6CCDFD67}"/>
          </ac:spMkLst>
        </pc:spChg>
        <pc:spChg chg="del">
          <ac:chgData name="Lily Verboom" userId="0bf036e4-1e66-4cf1-9fff-8cce0a3dce5d" providerId="ADAL" clId="{0CFB24D3-0B63-DC44-9F8F-4EF9ED9BD80C}" dt="2022-01-10T14:09:56.690" v="677" actId="478"/>
          <ac:spMkLst>
            <pc:docMk/>
            <pc:sldMk cId="2978739098" sldId="386"/>
            <ac:spMk id="6" creationId="{00000000-0000-0000-0000-000000000000}"/>
          </ac:spMkLst>
        </pc:spChg>
      </pc:sldChg>
      <pc:sldChg chg="addSp delSp modSp">
        <pc:chgData name="Lily Verboom" userId="0bf036e4-1e66-4cf1-9fff-8cce0a3dce5d" providerId="ADAL" clId="{0CFB24D3-0B63-DC44-9F8F-4EF9ED9BD80C}" dt="2022-01-10T14:17:47.127" v="822" actId="14100"/>
        <pc:sldMkLst>
          <pc:docMk/>
          <pc:sldMk cId="1520988815" sldId="387"/>
        </pc:sldMkLst>
        <pc:spChg chg="mod">
          <ac:chgData name="Lily Verboom" userId="0bf036e4-1e66-4cf1-9fff-8cce0a3dce5d" providerId="ADAL" clId="{0CFB24D3-0B63-DC44-9F8F-4EF9ED9BD80C}" dt="2022-01-10T14:14:02.438" v="783" actId="1076"/>
          <ac:spMkLst>
            <pc:docMk/>
            <pc:sldMk cId="1520988815" sldId="387"/>
            <ac:spMk id="3" creationId="{00000000-0000-0000-0000-000000000000}"/>
          </ac:spMkLst>
        </pc:spChg>
        <pc:spChg chg="add del mod">
          <ac:chgData name="Lily Verboom" userId="0bf036e4-1e66-4cf1-9fff-8cce0a3dce5d" providerId="ADAL" clId="{0CFB24D3-0B63-DC44-9F8F-4EF9ED9BD80C}" dt="2022-01-10T14:13:08.882" v="769" actId="478"/>
          <ac:spMkLst>
            <pc:docMk/>
            <pc:sldMk cId="1520988815" sldId="387"/>
            <ac:spMk id="4" creationId="{0A626054-3312-C245-84AC-89B6057F8DE0}"/>
          </ac:spMkLst>
        </pc:spChg>
        <pc:spChg chg="del">
          <ac:chgData name="Lily Verboom" userId="0bf036e4-1e66-4cf1-9fff-8cce0a3dce5d" providerId="ADAL" clId="{0CFB24D3-0B63-DC44-9F8F-4EF9ED9BD80C}" dt="2022-01-10T14:11:33.878" v="750" actId="478"/>
          <ac:spMkLst>
            <pc:docMk/>
            <pc:sldMk cId="1520988815" sldId="387"/>
            <ac:spMk id="5" creationId="{8414C891-FA43-422E-AAB3-839A5554C168}"/>
          </ac:spMkLst>
        </pc:spChg>
        <pc:spChg chg="add mod">
          <ac:chgData name="Lily Verboom" userId="0bf036e4-1e66-4cf1-9fff-8cce0a3dce5d" providerId="ADAL" clId="{0CFB24D3-0B63-DC44-9F8F-4EF9ED9BD80C}" dt="2022-01-10T14:11:50.868" v="757" actId="20577"/>
          <ac:spMkLst>
            <pc:docMk/>
            <pc:sldMk cId="1520988815" sldId="387"/>
            <ac:spMk id="6" creationId="{9D3E81EE-C55A-DA4F-9CD5-9B27F8BF1461}"/>
          </ac:spMkLst>
        </pc:spChg>
        <pc:spChg chg="add del mod">
          <ac:chgData name="Lily Verboom" userId="0bf036e4-1e66-4cf1-9fff-8cce0a3dce5d" providerId="ADAL" clId="{0CFB24D3-0B63-DC44-9F8F-4EF9ED9BD80C}" dt="2022-01-10T14:13:20.237" v="773" actId="478"/>
          <ac:spMkLst>
            <pc:docMk/>
            <pc:sldMk cId="1520988815" sldId="387"/>
            <ac:spMk id="9" creationId="{11FD9235-DC67-8C42-A93B-8CD22A3C93F1}"/>
          </ac:spMkLst>
        </pc:spChg>
        <pc:spChg chg="add del mod">
          <ac:chgData name="Lily Verboom" userId="0bf036e4-1e66-4cf1-9fff-8cce0a3dce5d" providerId="ADAL" clId="{0CFB24D3-0B63-DC44-9F8F-4EF9ED9BD80C}" dt="2022-01-10T14:13:42.707" v="776" actId="931"/>
          <ac:spMkLst>
            <pc:docMk/>
            <pc:sldMk cId="1520988815" sldId="387"/>
            <ac:spMk id="11" creationId="{29C74442-24B7-7447-9F42-F71F67159384}"/>
          </ac:spMkLst>
        </pc:spChg>
        <pc:spChg chg="add del mod">
          <ac:chgData name="Lily Verboom" userId="0bf036e4-1e66-4cf1-9fff-8cce0a3dce5d" providerId="ADAL" clId="{0CFB24D3-0B63-DC44-9F8F-4EF9ED9BD80C}" dt="2022-01-10T14:17:25.317" v="810" actId="931"/>
          <ac:spMkLst>
            <pc:docMk/>
            <pc:sldMk cId="1520988815" sldId="387"/>
            <ac:spMk id="15" creationId="{69EB4385-D2C7-7C47-8FC5-D441657EDAF7}"/>
          </ac:spMkLst>
        </pc:spChg>
        <pc:picChg chg="add del">
          <ac:chgData name="Lily Verboom" userId="0bf036e4-1e66-4cf1-9fff-8cce0a3dce5d" providerId="ADAL" clId="{0CFB24D3-0B63-DC44-9F8F-4EF9ED9BD80C}" dt="2022-01-10T14:13:24.089" v="775" actId="478"/>
          <ac:picMkLst>
            <pc:docMk/>
            <pc:sldMk cId="1520988815" sldId="387"/>
            <ac:picMk id="8" creationId="{00000000-0000-0000-0000-000000000000}"/>
          </ac:picMkLst>
        </pc:picChg>
        <pc:picChg chg="add del mod">
          <ac:chgData name="Lily Verboom" userId="0bf036e4-1e66-4cf1-9fff-8cce0a3dce5d" providerId="ADAL" clId="{0CFB24D3-0B63-DC44-9F8F-4EF9ED9BD80C}" dt="2022-01-10T14:17:02.862" v="809" actId="478"/>
          <ac:picMkLst>
            <pc:docMk/>
            <pc:sldMk cId="1520988815" sldId="387"/>
            <ac:picMk id="13" creationId="{7BB5AC23-2EDD-6F43-B454-F4681D11FD81}"/>
          </ac:picMkLst>
        </pc:picChg>
        <pc:picChg chg="add mod">
          <ac:chgData name="Lily Verboom" userId="0bf036e4-1e66-4cf1-9fff-8cce0a3dce5d" providerId="ADAL" clId="{0CFB24D3-0B63-DC44-9F8F-4EF9ED9BD80C}" dt="2022-01-10T14:17:47.127" v="822" actId="14100"/>
          <ac:picMkLst>
            <pc:docMk/>
            <pc:sldMk cId="1520988815" sldId="387"/>
            <ac:picMk id="17" creationId="{DA9696EC-7F44-6943-9A88-C1E0DD6A8C02}"/>
          </ac:picMkLst>
        </pc:picChg>
        <pc:picChg chg="add del">
          <ac:chgData name="Lily Verboom" userId="0bf036e4-1e66-4cf1-9fff-8cce0a3dce5d" providerId="ADAL" clId="{0CFB24D3-0B63-DC44-9F8F-4EF9ED9BD80C}" dt="2022-01-10T14:13:22.687" v="774" actId="478"/>
          <ac:picMkLst>
            <pc:docMk/>
            <pc:sldMk cId="1520988815" sldId="387"/>
            <ac:picMk id="1026" creationId="{9E695C82-5604-F046-8C9E-CB6B415A9CE5}"/>
          </ac:picMkLst>
        </pc:picChg>
      </pc:sldChg>
      <pc:sldChg chg="addSp delSp modSp">
        <pc:chgData name="Lily Verboom" userId="0bf036e4-1e66-4cf1-9fff-8cce0a3dce5d" providerId="ADAL" clId="{0CFB24D3-0B63-DC44-9F8F-4EF9ED9BD80C}" dt="2022-01-10T14:16:42.595" v="808"/>
        <pc:sldMkLst>
          <pc:docMk/>
          <pc:sldMk cId="507882986" sldId="388"/>
        </pc:sldMkLst>
        <pc:spChg chg="add del mod">
          <ac:chgData name="Lily Verboom" userId="0bf036e4-1e66-4cf1-9fff-8cce0a3dce5d" providerId="ADAL" clId="{0CFB24D3-0B63-DC44-9F8F-4EF9ED9BD80C}" dt="2022-01-10T14:16:42.595" v="808"/>
          <ac:spMkLst>
            <pc:docMk/>
            <pc:sldMk cId="507882986" sldId="388"/>
            <ac:spMk id="2" creationId="{7712CD49-FFC3-974E-9FB7-2491D7C19E63}"/>
          </ac:spMkLst>
        </pc:spChg>
        <pc:spChg chg="add mod">
          <ac:chgData name="Lily Verboom" userId="0bf036e4-1e66-4cf1-9fff-8cce0a3dce5d" providerId="ADAL" clId="{0CFB24D3-0B63-DC44-9F8F-4EF9ED9BD80C}" dt="2022-01-10T14:01:37.322" v="409" actId="20577"/>
          <ac:spMkLst>
            <pc:docMk/>
            <pc:sldMk cId="507882986" sldId="388"/>
            <ac:spMk id="5" creationId="{DDF7ABF6-F886-E14D-AFA2-96101B13A217}"/>
          </ac:spMkLst>
        </pc:spChg>
        <pc:spChg chg="mod">
          <ac:chgData name="Lily Verboom" userId="0bf036e4-1e66-4cf1-9fff-8cce0a3dce5d" providerId="ADAL" clId="{0CFB24D3-0B63-DC44-9F8F-4EF9ED9BD80C}" dt="2022-01-10T14:01:18.510" v="403" actId="404"/>
          <ac:spMkLst>
            <pc:docMk/>
            <pc:sldMk cId="507882986" sldId="388"/>
            <ac:spMk id="9" creationId="{3BBD1B06-AB1A-3648-AA86-E920B8AFDAB8}"/>
          </ac:spMkLst>
        </pc:spChg>
        <pc:picChg chg="del mod">
          <ac:chgData name="Lily Verboom" userId="0bf036e4-1e66-4cf1-9fff-8cce0a3dce5d" providerId="ADAL" clId="{0CFB24D3-0B63-DC44-9F8F-4EF9ED9BD80C}" dt="2022-01-10T14:16:38.070" v="805" actId="478"/>
          <ac:picMkLst>
            <pc:docMk/>
            <pc:sldMk cId="507882986" sldId="388"/>
            <ac:picMk id="7" creationId="{F6040316-0D9E-D843-A2C6-48BD7F604442}"/>
          </ac:picMkLst>
        </pc:picChg>
      </pc:sldChg>
      <pc:sldChg chg="addSp delSp modSp">
        <pc:chgData name="Lily Verboom" userId="0bf036e4-1e66-4cf1-9fff-8cce0a3dce5d" providerId="ADAL" clId="{0CFB24D3-0B63-DC44-9F8F-4EF9ED9BD80C}" dt="2022-01-10T14:15:27" v="789" actId="478"/>
        <pc:sldMkLst>
          <pc:docMk/>
          <pc:sldMk cId="2077126299" sldId="389"/>
        </pc:sldMkLst>
        <pc:spChg chg="add mod">
          <ac:chgData name="Lily Verboom" userId="0bf036e4-1e66-4cf1-9fff-8cce0a3dce5d" providerId="ADAL" clId="{0CFB24D3-0B63-DC44-9F8F-4EF9ED9BD80C}" dt="2022-01-10T13:58:18.721" v="269" actId="1076"/>
          <ac:spMkLst>
            <pc:docMk/>
            <pc:sldMk cId="2077126299" sldId="389"/>
            <ac:spMk id="5" creationId="{D0D6B9CB-A50F-EB48-A231-A5294C58D62F}"/>
          </ac:spMkLst>
        </pc:spChg>
        <pc:picChg chg="add del mod">
          <ac:chgData name="Lily Verboom" userId="0bf036e4-1e66-4cf1-9fff-8cce0a3dce5d" providerId="ADAL" clId="{0CFB24D3-0B63-DC44-9F8F-4EF9ED9BD80C}" dt="2022-01-10T14:15:27" v="789" actId="478"/>
          <ac:picMkLst>
            <pc:docMk/>
            <pc:sldMk cId="2077126299" sldId="389"/>
            <ac:picMk id="7" creationId="{F6040316-0D9E-D843-A2C6-48BD7F604442}"/>
          </ac:picMkLst>
        </pc:picChg>
        <pc:picChg chg="mod">
          <ac:chgData name="Lily Verboom" userId="0bf036e4-1e66-4cf1-9fff-8cce0a3dce5d" providerId="ADAL" clId="{0CFB24D3-0B63-DC44-9F8F-4EF9ED9BD80C}" dt="2022-01-10T13:58:13.739" v="268" actId="1076"/>
          <ac:picMkLst>
            <pc:docMk/>
            <pc:sldMk cId="2077126299" sldId="389"/>
            <ac:picMk id="13" creationId="{D6696E2E-C206-3E4F-A385-10A46B2E6F23}"/>
          </ac:picMkLst>
        </pc:picChg>
      </pc:sldChg>
      <pc:sldChg chg="addSp modSp">
        <pc:chgData name="Lily Verboom" userId="0bf036e4-1e66-4cf1-9fff-8cce0a3dce5d" providerId="ADAL" clId="{0CFB24D3-0B63-DC44-9F8F-4EF9ED9BD80C}" dt="2022-01-10T14:04:30.241" v="505" actId="20577"/>
        <pc:sldMkLst>
          <pc:docMk/>
          <pc:sldMk cId="912386606" sldId="390"/>
        </pc:sldMkLst>
        <pc:spChg chg="add mod">
          <ac:chgData name="Lily Verboom" userId="0bf036e4-1e66-4cf1-9fff-8cce0a3dce5d" providerId="ADAL" clId="{0CFB24D3-0B63-DC44-9F8F-4EF9ED9BD80C}" dt="2022-01-10T14:04:30.241" v="505" actId="20577"/>
          <ac:spMkLst>
            <pc:docMk/>
            <pc:sldMk cId="912386606" sldId="390"/>
            <ac:spMk id="4" creationId="{4E6316A8-5FE8-E54E-8D50-EC6A339B2330}"/>
          </ac:spMkLst>
        </pc:spChg>
        <pc:spChg chg="mod">
          <ac:chgData name="Lily Verboom" userId="0bf036e4-1e66-4cf1-9fff-8cce0a3dce5d" providerId="ADAL" clId="{0CFB24D3-0B63-DC44-9F8F-4EF9ED9BD80C}" dt="2022-01-10T14:04:20.788" v="496" actId="404"/>
          <ac:spMkLst>
            <pc:docMk/>
            <pc:sldMk cId="912386606" sldId="390"/>
            <ac:spMk id="9" creationId="{3BBD1B06-AB1A-3648-AA86-E920B8AFDAB8}"/>
          </ac:spMkLst>
        </pc:spChg>
      </pc:sldChg>
      <pc:sldChg chg="addSp delSp modSp modNotesTx">
        <pc:chgData name="Lily Verboom" userId="0bf036e4-1e66-4cf1-9fff-8cce0a3dce5d" providerId="ADAL" clId="{0CFB24D3-0B63-DC44-9F8F-4EF9ED9BD80C}" dt="2022-01-11T09:46:04.029" v="1159" actId="20577"/>
        <pc:sldMkLst>
          <pc:docMk/>
          <pc:sldMk cId="450627487" sldId="393"/>
        </pc:sldMkLst>
        <pc:spChg chg="mod">
          <ac:chgData name="Lily Verboom" userId="0bf036e4-1e66-4cf1-9fff-8cce0a3dce5d" providerId="ADAL" clId="{0CFB24D3-0B63-DC44-9F8F-4EF9ED9BD80C}" dt="2022-01-10T14:06:14.363" v="552" actId="14100"/>
          <ac:spMkLst>
            <pc:docMk/>
            <pc:sldMk cId="450627487" sldId="393"/>
            <ac:spMk id="3" creationId="{D0ACE84D-4D0C-41DD-A2B1-3835847B168D}"/>
          </ac:spMkLst>
        </pc:spChg>
        <pc:spChg chg="del">
          <ac:chgData name="Lily Verboom" userId="0bf036e4-1e66-4cf1-9fff-8cce0a3dce5d" providerId="ADAL" clId="{0CFB24D3-0B63-DC44-9F8F-4EF9ED9BD80C}" dt="2022-01-10T14:06:16.201" v="553" actId="478"/>
          <ac:spMkLst>
            <pc:docMk/>
            <pc:sldMk cId="450627487" sldId="393"/>
            <ac:spMk id="6" creationId="{09553242-6D2A-4DE1-B99F-45EEEE748450}"/>
          </ac:spMkLst>
        </pc:spChg>
        <pc:spChg chg="add mod">
          <ac:chgData name="Lily Verboom" userId="0bf036e4-1e66-4cf1-9fff-8cce0a3dce5d" providerId="ADAL" clId="{0CFB24D3-0B63-DC44-9F8F-4EF9ED9BD80C}" dt="2022-01-10T14:06:25.459" v="560" actId="1076"/>
          <ac:spMkLst>
            <pc:docMk/>
            <pc:sldMk cId="450627487" sldId="393"/>
            <ac:spMk id="7" creationId="{75067393-3BE9-CF4B-A576-3467CC7B2D0B}"/>
          </ac:spMkLst>
        </pc:spChg>
      </pc:sldChg>
      <pc:sldChg chg="addSp delSp modSp">
        <pc:chgData name="Lily Verboom" userId="0bf036e4-1e66-4cf1-9fff-8cce0a3dce5d" providerId="ADAL" clId="{0CFB24D3-0B63-DC44-9F8F-4EF9ED9BD80C}" dt="2022-01-10T14:06:41.355" v="570" actId="14100"/>
        <pc:sldMkLst>
          <pc:docMk/>
          <pc:sldMk cId="321895406" sldId="394"/>
        </pc:sldMkLst>
        <pc:spChg chg="mod">
          <ac:chgData name="Lily Verboom" userId="0bf036e4-1e66-4cf1-9fff-8cce0a3dce5d" providerId="ADAL" clId="{0CFB24D3-0B63-DC44-9F8F-4EF9ED9BD80C}" dt="2022-01-10T14:06:41.355" v="570" actId="14100"/>
          <ac:spMkLst>
            <pc:docMk/>
            <pc:sldMk cId="321895406" sldId="394"/>
            <ac:spMk id="3" creationId="{D0ACE84D-4D0C-41DD-A2B1-3835847B168D}"/>
          </ac:spMkLst>
        </pc:spChg>
        <pc:spChg chg="add del">
          <ac:chgData name="Lily Verboom" userId="0bf036e4-1e66-4cf1-9fff-8cce0a3dce5d" providerId="ADAL" clId="{0CFB24D3-0B63-DC44-9F8F-4EF9ED9BD80C}" dt="2022-01-10T14:06:31.229" v="562"/>
          <ac:spMkLst>
            <pc:docMk/>
            <pc:sldMk cId="321895406" sldId="394"/>
            <ac:spMk id="5" creationId="{66FCF505-EA01-6C4A-BE20-C80040B8B234}"/>
          </ac:spMkLst>
        </pc:spChg>
        <pc:spChg chg="del">
          <ac:chgData name="Lily Verboom" userId="0bf036e4-1e66-4cf1-9fff-8cce0a3dce5d" providerId="ADAL" clId="{0CFB24D3-0B63-DC44-9F8F-4EF9ED9BD80C}" dt="2022-01-10T14:06:33.099" v="563" actId="478"/>
          <ac:spMkLst>
            <pc:docMk/>
            <pc:sldMk cId="321895406" sldId="394"/>
            <ac:spMk id="6" creationId="{09553242-6D2A-4DE1-B99F-45EEEE748450}"/>
          </ac:spMkLst>
        </pc:spChg>
        <pc:spChg chg="add mod">
          <ac:chgData name="Lily Verboom" userId="0bf036e4-1e66-4cf1-9fff-8cce0a3dce5d" providerId="ADAL" clId="{0CFB24D3-0B63-DC44-9F8F-4EF9ED9BD80C}" dt="2022-01-10T14:06:36.649" v="568" actId="20577"/>
          <ac:spMkLst>
            <pc:docMk/>
            <pc:sldMk cId="321895406" sldId="394"/>
            <ac:spMk id="8" creationId="{583A8F33-D527-0648-941C-BE0B83993ECC}"/>
          </ac:spMkLst>
        </pc:spChg>
      </pc:sldChg>
      <pc:sldChg chg="addSp delSp modSp">
        <pc:chgData name="Lily Verboom" userId="0bf036e4-1e66-4cf1-9fff-8cce0a3dce5d" providerId="ADAL" clId="{0CFB24D3-0B63-DC44-9F8F-4EF9ED9BD80C}" dt="2022-01-10T14:06:52.462" v="576" actId="14100"/>
        <pc:sldMkLst>
          <pc:docMk/>
          <pc:sldMk cId="665940602" sldId="396"/>
        </pc:sldMkLst>
        <pc:spChg chg="mod">
          <ac:chgData name="Lily Verboom" userId="0bf036e4-1e66-4cf1-9fff-8cce0a3dce5d" providerId="ADAL" clId="{0CFB24D3-0B63-DC44-9F8F-4EF9ED9BD80C}" dt="2022-01-10T14:06:52.462" v="576" actId="14100"/>
          <ac:spMkLst>
            <pc:docMk/>
            <pc:sldMk cId="665940602" sldId="396"/>
            <ac:spMk id="3" creationId="{D0ACE84D-4D0C-41DD-A2B1-3835847B168D}"/>
          </ac:spMkLst>
        </pc:spChg>
        <pc:spChg chg="add mod">
          <ac:chgData name="Lily Verboom" userId="0bf036e4-1e66-4cf1-9fff-8cce0a3dce5d" providerId="ADAL" clId="{0CFB24D3-0B63-DC44-9F8F-4EF9ED9BD80C}" dt="2022-01-10T14:06:48.741" v="574" actId="20577"/>
          <ac:spMkLst>
            <pc:docMk/>
            <pc:sldMk cId="665940602" sldId="396"/>
            <ac:spMk id="5" creationId="{5014B946-B6BA-0942-A365-DB3943599AF5}"/>
          </ac:spMkLst>
        </pc:spChg>
        <pc:spChg chg="del">
          <ac:chgData name="Lily Verboom" userId="0bf036e4-1e66-4cf1-9fff-8cce0a3dce5d" providerId="ADAL" clId="{0CFB24D3-0B63-DC44-9F8F-4EF9ED9BD80C}" dt="2022-01-10T14:06:46.995" v="571" actId="478"/>
          <ac:spMkLst>
            <pc:docMk/>
            <pc:sldMk cId="665940602" sldId="396"/>
            <ac:spMk id="6" creationId="{09553242-6D2A-4DE1-B99F-45EEEE748450}"/>
          </ac:spMkLst>
        </pc:spChg>
      </pc:sldChg>
      <pc:sldChg chg="addSp delSp modSp">
        <pc:chgData name="Lily Verboom" userId="0bf036e4-1e66-4cf1-9fff-8cce0a3dce5d" providerId="ADAL" clId="{0CFB24D3-0B63-DC44-9F8F-4EF9ED9BD80C}" dt="2022-01-10T14:07:13.398" v="588" actId="14100"/>
        <pc:sldMkLst>
          <pc:docMk/>
          <pc:sldMk cId="2745030259" sldId="397"/>
        </pc:sldMkLst>
        <pc:spChg chg="mod">
          <ac:chgData name="Lily Verboom" userId="0bf036e4-1e66-4cf1-9fff-8cce0a3dce5d" providerId="ADAL" clId="{0CFB24D3-0B63-DC44-9F8F-4EF9ED9BD80C}" dt="2022-01-10T14:07:13.398" v="588" actId="14100"/>
          <ac:spMkLst>
            <pc:docMk/>
            <pc:sldMk cId="2745030259" sldId="397"/>
            <ac:spMk id="3" creationId="{D0ACE84D-4D0C-41DD-A2B1-3835847B168D}"/>
          </ac:spMkLst>
        </pc:spChg>
        <pc:spChg chg="add mod">
          <ac:chgData name="Lily Verboom" userId="0bf036e4-1e66-4cf1-9fff-8cce0a3dce5d" providerId="ADAL" clId="{0CFB24D3-0B63-DC44-9F8F-4EF9ED9BD80C}" dt="2022-01-10T14:07:09.380" v="586" actId="20577"/>
          <ac:spMkLst>
            <pc:docMk/>
            <pc:sldMk cId="2745030259" sldId="397"/>
            <ac:spMk id="5" creationId="{79A6B6F2-3E14-FD40-918F-0F10CC125C3C}"/>
          </ac:spMkLst>
        </pc:spChg>
        <pc:spChg chg="del">
          <ac:chgData name="Lily Verboom" userId="0bf036e4-1e66-4cf1-9fff-8cce0a3dce5d" providerId="ADAL" clId="{0CFB24D3-0B63-DC44-9F8F-4EF9ED9BD80C}" dt="2022-01-10T14:07:07.298" v="583" actId="478"/>
          <ac:spMkLst>
            <pc:docMk/>
            <pc:sldMk cId="2745030259" sldId="397"/>
            <ac:spMk id="6" creationId="{09553242-6D2A-4DE1-B99F-45EEEE748450}"/>
          </ac:spMkLst>
        </pc:spChg>
      </pc:sldChg>
      <pc:sldChg chg="addSp delSp modSp">
        <pc:chgData name="Lily Verboom" userId="0bf036e4-1e66-4cf1-9fff-8cce0a3dce5d" providerId="ADAL" clId="{0CFB24D3-0B63-DC44-9F8F-4EF9ED9BD80C}" dt="2022-01-10T14:07:04.580" v="582" actId="14100"/>
        <pc:sldMkLst>
          <pc:docMk/>
          <pc:sldMk cId="793920205" sldId="398"/>
        </pc:sldMkLst>
        <pc:spChg chg="mod">
          <ac:chgData name="Lily Verboom" userId="0bf036e4-1e66-4cf1-9fff-8cce0a3dce5d" providerId="ADAL" clId="{0CFB24D3-0B63-DC44-9F8F-4EF9ED9BD80C}" dt="2022-01-10T14:07:04.580" v="582" actId="14100"/>
          <ac:spMkLst>
            <pc:docMk/>
            <pc:sldMk cId="793920205" sldId="398"/>
            <ac:spMk id="3" creationId="{D0ACE84D-4D0C-41DD-A2B1-3835847B168D}"/>
          </ac:spMkLst>
        </pc:spChg>
        <pc:spChg chg="add mod">
          <ac:chgData name="Lily Verboom" userId="0bf036e4-1e66-4cf1-9fff-8cce0a3dce5d" providerId="ADAL" clId="{0CFB24D3-0B63-DC44-9F8F-4EF9ED9BD80C}" dt="2022-01-10T14:06:59" v="580" actId="20577"/>
          <ac:spMkLst>
            <pc:docMk/>
            <pc:sldMk cId="793920205" sldId="398"/>
            <ac:spMk id="5" creationId="{1F7ADDA6-6ECE-974E-ADBF-C932D3C071BD}"/>
          </ac:spMkLst>
        </pc:spChg>
        <pc:spChg chg="del">
          <ac:chgData name="Lily Verboom" userId="0bf036e4-1e66-4cf1-9fff-8cce0a3dce5d" providerId="ADAL" clId="{0CFB24D3-0B63-DC44-9F8F-4EF9ED9BD80C}" dt="2022-01-10T14:06:57.169" v="577" actId="478"/>
          <ac:spMkLst>
            <pc:docMk/>
            <pc:sldMk cId="793920205" sldId="398"/>
            <ac:spMk id="6" creationId="{09553242-6D2A-4DE1-B99F-45EEEE748450}"/>
          </ac:spMkLst>
        </pc:spChg>
      </pc:sldChg>
      <pc:sldChg chg="addSp delSp modSp modNotesTx">
        <pc:chgData name="Lily Verboom" userId="0bf036e4-1e66-4cf1-9fff-8cce0a3dce5d" providerId="ADAL" clId="{0CFB24D3-0B63-DC44-9F8F-4EF9ED9BD80C}" dt="2022-01-13T12:11:02.723" v="2461" actId="20577"/>
        <pc:sldMkLst>
          <pc:docMk/>
          <pc:sldMk cId="2293940842" sldId="399"/>
        </pc:sldMkLst>
        <pc:spChg chg="mod">
          <ac:chgData name="Lily Verboom" userId="0bf036e4-1e66-4cf1-9fff-8cce0a3dce5d" providerId="ADAL" clId="{0CFB24D3-0B63-DC44-9F8F-4EF9ED9BD80C}" dt="2022-01-10T14:07:19.748" v="590" actId="1076"/>
          <ac:spMkLst>
            <pc:docMk/>
            <pc:sldMk cId="2293940842" sldId="399"/>
            <ac:spMk id="6" creationId="{66163416-045B-4437-92E5-D21038F88FC1}"/>
          </ac:spMkLst>
        </pc:spChg>
        <pc:spChg chg="del">
          <ac:chgData name="Lily Verboom" userId="0bf036e4-1e66-4cf1-9fff-8cce0a3dce5d" providerId="ADAL" clId="{0CFB24D3-0B63-DC44-9F8F-4EF9ED9BD80C}" dt="2022-01-10T14:07:21.054" v="591" actId="478"/>
          <ac:spMkLst>
            <pc:docMk/>
            <pc:sldMk cId="2293940842" sldId="399"/>
            <ac:spMk id="7" creationId="{594FED23-FDB6-451F-96A5-0AF21ECD48EF}"/>
          </ac:spMkLst>
        </pc:spChg>
        <pc:spChg chg="add mod">
          <ac:chgData name="Lily Verboom" userId="0bf036e4-1e66-4cf1-9fff-8cce0a3dce5d" providerId="ADAL" clId="{0CFB24D3-0B63-DC44-9F8F-4EF9ED9BD80C}" dt="2022-01-10T14:07:28.744" v="594" actId="20577"/>
          <ac:spMkLst>
            <pc:docMk/>
            <pc:sldMk cId="2293940842" sldId="399"/>
            <ac:spMk id="8" creationId="{A231D401-49C3-4A43-A080-6975DFEA4E66}"/>
          </ac:spMkLst>
        </pc:spChg>
        <pc:graphicFrameChg chg="modGraphic">
          <ac:chgData name="Lily Verboom" userId="0bf036e4-1e66-4cf1-9fff-8cce0a3dce5d" providerId="ADAL" clId="{0CFB24D3-0B63-DC44-9F8F-4EF9ED9BD80C}" dt="2022-01-11T14:12:56.231" v="1793" actId="20577"/>
          <ac:graphicFrameMkLst>
            <pc:docMk/>
            <pc:sldMk cId="2293940842" sldId="399"/>
            <ac:graphicFrameMk id="5" creationId="{91BC00FD-E7D5-4E15-B983-A7FC010D678B}"/>
          </ac:graphicFrameMkLst>
        </pc:graphicFrameChg>
      </pc:sldChg>
      <pc:sldChg chg="addSp delSp modSp modNotesTx">
        <pc:chgData name="Lily Verboom" userId="0bf036e4-1e66-4cf1-9fff-8cce0a3dce5d" providerId="ADAL" clId="{0CFB24D3-0B63-DC44-9F8F-4EF9ED9BD80C}" dt="2022-01-12T16:18:37.459" v="2311" actId="1037"/>
        <pc:sldMkLst>
          <pc:docMk/>
          <pc:sldMk cId="3270281002" sldId="400"/>
        </pc:sldMkLst>
        <pc:spChg chg="mod">
          <ac:chgData name="Lily Verboom" userId="0bf036e4-1e66-4cf1-9fff-8cce0a3dce5d" providerId="ADAL" clId="{0CFB24D3-0B63-DC44-9F8F-4EF9ED9BD80C}" dt="2022-01-10T14:08:05.319" v="608" actId="1076"/>
          <ac:spMkLst>
            <pc:docMk/>
            <pc:sldMk cId="3270281002" sldId="400"/>
            <ac:spMk id="3" creationId="{D0ACE84D-4D0C-41DD-A2B1-3835847B168D}"/>
          </ac:spMkLst>
        </pc:spChg>
        <pc:spChg chg="add del">
          <ac:chgData name="Lily Verboom" userId="0bf036e4-1e66-4cf1-9fff-8cce0a3dce5d" providerId="ADAL" clId="{0CFB24D3-0B63-DC44-9F8F-4EF9ED9BD80C}" dt="2022-01-10T14:08:12.447" v="610"/>
          <ac:spMkLst>
            <pc:docMk/>
            <pc:sldMk cId="3270281002" sldId="400"/>
            <ac:spMk id="5" creationId="{941FA1B0-D3EF-F14B-A54C-D6A47CF4120F}"/>
          </ac:spMkLst>
        </pc:spChg>
        <pc:spChg chg="del">
          <ac:chgData name="Lily Verboom" userId="0bf036e4-1e66-4cf1-9fff-8cce0a3dce5d" providerId="ADAL" clId="{0CFB24D3-0B63-DC44-9F8F-4EF9ED9BD80C}" dt="2022-01-10T14:08:13.948" v="611" actId="478"/>
          <ac:spMkLst>
            <pc:docMk/>
            <pc:sldMk cId="3270281002" sldId="400"/>
            <ac:spMk id="6" creationId="{09553242-6D2A-4DE1-B99F-45EEEE748450}"/>
          </ac:spMkLst>
        </pc:spChg>
        <pc:spChg chg="add mod">
          <ac:chgData name="Lily Verboom" userId="0bf036e4-1e66-4cf1-9fff-8cce0a3dce5d" providerId="ADAL" clId="{0CFB24D3-0B63-DC44-9F8F-4EF9ED9BD80C}" dt="2022-01-10T14:08:16.412" v="614" actId="20577"/>
          <ac:spMkLst>
            <pc:docMk/>
            <pc:sldMk cId="3270281002" sldId="400"/>
            <ac:spMk id="7" creationId="{FFDCCBDE-A37A-034B-B202-DE290EA42F25}"/>
          </ac:spMkLst>
        </pc:spChg>
        <pc:graphicFrameChg chg="mod modGraphic">
          <ac:chgData name="Lily Verboom" userId="0bf036e4-1e66-4cf1-9fff-8cce0a3dce5d" providerId="ADAL" clId="{0CFB24D3-0B63-DC44-9F8F-4EF9ED9BD80C}" dt="2022-01-12T16:18:37.459" v="2311" actId="1037"/>
          <ac:graphicFrameMkLst>
            <pc:docMk/>
            <pc:sldMk cId="3270281002" sldId="400"/>
            <ac:graphicFrameMk id="2" creationId="{E8D2AF55-CE8B-40AF-8DC7-FFC401559D98}"/>
          </ac:graphicFrameMkLst>
        </pc:graphicFrameChg>
      </pc:sldChg>
      <pc:sldChg chg="addSp delSp modSp modNotesTx">
        <pc:chgData name="Lily Verboom" userId="0bf036e4-1e66-4cf1-9fff-8cce0a3dce5d" providerId="ADAL" clId="{0CFB24D3-0B63-DC44-9F8F-4EF9ED9BD80C}" dt="2022-01-12T10:50:54.194" v="2228" actId="20577"/>
        <pc:sldMkLst>
          <pc:docMk/>
          <pc:sldMk cId="1492998987" sldId="401"/>
        </pc:sldMkLst>
        <pc:spChg chg="mod">
          <ac:chgData name="Lily Verboom" userId="0bf036e4-1e66-4cf1-9fff-8cce0a3dce5d" providerId="ADAL" clId="{0CFB24D3-0B63-DC44-9F8F-4EF9ED9BD80C}" dt="2022-01-10T14:10:31.151" v="695" actId="1076"/>
          <ac:spMkLst>
            <pc:docMk/>
            <pc:sldMk cId="1492998987" sldId="401"/>
            <ac:spMk id="2" creationId="{338E3FED-4833-4EEA-928F-160ED9130C33}"/>
          </ac:spMkLst>
        </pc:spChg>
        <pc:spChg chg="add mod">
          <ac:chgData name="Lily Verboom" userId="0bf036e4-1e66-4cf1-9fff-8cce0a3dce5d" providerId="ADAL" clId="{0CFB24D3-0B63-DC44-9F8F-4EF9ED9BD80C}" dt="2022-01-10T14:10:36.726" v="699" actId="20577"/>
          <ac:spMkLst>
            <pc:docMk/>
            <pc:sldMk cId="1492998987" sldId="401"/>
            <ac:spMk id="5" creationId="{0B8428F6-E44A-F048-ADCD-0E7D737D18D4}"/>
          </ac:spMkLst>
        </pc:spChg>
        <pc:spChg chg="del">
          <ac:chgData name="Lily Verboom" userId="0bf036e4-1e66-4cf1-9fff-8cce0a3dce5d" providerId="ADAL" clId="{0CFB24D3-0B63-DC44-9F8F-4EF9ED9BD80C}" dt="2022-01-10T14:10:32.794" v="696" actId="478"/>
          <ac:spMkLst>
            <pc:docMk/>
            <pc:sldMk cId="1492998987" sldId="401"/>
            <ac:spMk id="6" creationId="{00000000-0000-0000-0000-000000000000}"/>
          </ac:spMkLst>
        </pc:spChg>
      </pc:sldChg>
      <pc:sldChg chg="addSp modSp modNotesTx">
        <pc:chgData name="Lily Verboom" userId="0bf036e4-1e66-4cf1-9fff-8cce0a3dce5d" providerId="ADAL" clId="{0CFB24D3-0B63-DC44-9F8F-4EF9ED9BD80C}" dt="2022-01-11T10:20:44.906" v="1783" actId="20577"/>
        <pc:sldMkLst>
          <pc:docMk/>
          <pc:sldMk cId="927185457" sldId="402"/>
        </pc:sldMkLst>
        <pc:spChg chg="add mod">
          <ac:chgData name="Lily Verboom" userId="0bf036e4-1e66-4cf1-9fff-8cce0a3dce5d" providerId="ADAL" clId="{0CFB24D3-0B63-DC44-9F8F-4EF9ED9BD80C}" dt="2022-01-10T14:11:29.172" v="749" actId="20577"/>
          <ac:spMkLst>
            <pc:docMk/>
            <pc:sldMk cId="927185457" sldId="402"/>
            <ac:spMk id="5" creationId="{46D21FF4-AE86-B140-A5D0-AA1311194F48}"/>
          </ac:spMkLst>
        </pc:spChg>
      </pc:sldChg>
      <pc:sldChg chg="del">
        <pc:chgData name="Lily Verboom" userId="0bf036e4-1e66-4cf1-9fff-8cce0a3dce5d" providerId="ADAL" clId="{0CFB24D3-0B63-DC44-9F8F-4EF9ED9BD80C}" dt="2022-01-12T10:51:56.932" v="2229" actId="2696"/>
        <pc:sldMkLst>
          <pc:docMk/>
          <pc:sldMk cId="63853926" sldId="403"/>
        </pc:sldMkLst>
      </pc:sldChg>
      <pc:sldChg chg="addSp modSp modNotesTx">
        <pc:chgData name="Lily Verboom" userId="0bf036e4-1e66-4cf1-9fff-8cce0a3dce5d" providerId="ADAL" clId="{0CFB24D3-0B63-DC44-9F8F-4EF9ED9BD80C}" dt="2022-01-11T10:19:23.526" v="1720" actId="20577"/>
        <pc:sldMkLst>
          <pc:docMk/>
          <pc:sldMk cId="37751215" sldId="404"/>
        </pc:sldMkLst>
        <pc:spChg chg="add mod">
          <ac:chgData name="Lily Verboom" userId="0bf036e4-1e66-4cf1-9fff-8cce0a3dce5d" providerId="ADAL" clId="{0CFB24D3-0B63-DC44-9F8F-4EF9ED9BD80C}" dt="2022-01-10T14:10:55.963" v="725" actId="20577"/>
          <ac:spMkLst>
            <pc:docMk/>
            <pc:sldMk cId="37751215" sldId="404"/>
            <ac:spMk id="3" creationId="{54CFF30C-6931-1040-B8A6-FCD98DB064F8}"/>
          </ac:spMkLst>
        </pc:spChg>
      </pc:sldChg>
      <pc:sldChg chg="addSp delSp modSp">
        <pc:chgData name="Lily Verboom" userId="0bf036e4-1e66-4cf1-9fff-8cce0a3dce5d" providerId="ADAL" clId="{0CFB24D3-0B63-DC44-9F8F-4EF9ED9BD80C}" dt="2022-01-10T14:11:19.934" v="737" actId="20577"/>
        <pc:sldMkLst>
          <pc:docMk/>
          <pc:sldMk cId="2514165544" sldId="405"/>
        </pc:sldMkLst>
        <pc:spChg chg="add del mod">
          <ac:chgData name="Lily Verboom" userId="0bf036e4-1e66-4cf1-9fff-8cce0a3dce5d" providerId="ADAL" clId="{0CFB24D3-0B63-DC44-9F8F-4EF9ED9BD80C}" dt="2022-01-10T14:11:12.396" v="730" actId="478"/>
          <ac:spMkLst>
            <pc:docMk/>
            <pc:sldMk cId="2514165544" sldId="405"/>
            <ac:spMk id="8" creationId="{8019408C-8240-7A45-B8DB-AC622155954F}"/>
          </ac:spMkLst>
        </pc:spChg>
        <pc:spChg chg="add mod">
          <ac:chgData name="Lily Verboom" userId="0bf036e4-1e66-4cf1-9fff-8cce0a3dce5d" providerId="ADAL" clId="{0CFB24D3-0B63-DC44-9F8F-4EF9ED9BD80C}" dt="2022-01-10T14:11:19.934" v="737" actId="20577"/>
          <ac:spMkLst>
            <pc:docMk/>
            <pc:sldMk cId="2514165544" sldId="405"/>
            <ac:spMk id="11" creationId="{9B58F08C-417C-E647-AE6C-A1FAA94238EB}"/>
          </ac:spMkLst>
        </pc:spChg>
      </pc:sldChg>
      <pc:sldChg chg="add del modTransition">
        <pc:chgData name="Lily Verboom" userId="0bf036e4-1e66-4cf1-9fff-8cce0a3dce5d" providerId="ADAL" clId="{0CFB24D3-0B63-DC44-9F8F-4EF9ED9BD80C}" dt="2022-01-17T13:04:15.673" v="2594" actId="2696"/>
        <pc:sldMkLst>
          <pc:docMk/>
          <pc:sldMk cId="3241976206" sldId="407"/>
        </pc:sldMkLst>
      </pc:sldChg>
      <pc:sldChg chg="addSp delSp modSp modNotesTx">
        <pc:chgData name="Lily Verboom" userId="0bf036e4-1e66-4cf1-9fff-8cce0a3dce5d" providerId="ADAL" clId="{0CFB24D3-0B63-DC44-9F8F-4EF9ED9BD80C}" dt="2022-01-11T09:43:25.575" v="1072" actId="115"/>
        <pc:sldMkLst>
          <pc:docMk/>
          <pc:sldMk cId="2879294480" sldId="408"/>
        </pc:sldMkLst>
        <pc:spChg chg="mod">
          <ac:chgData name="Lily Verboom" userId="0bf036e4-1e66-4cf1-9fff-8cce0a3dce5d" providerId="ADAL" clId="{0CFB24D3-0B63-DC44-9F8F-4EF9ED9BD80C}" dt="2022-01-10T14:05:06.985" v="523" actId="1076"/>
          <ac:spMkLst>
            <pc:docMk/>
            <pc:sldMk cId="2879294480" sldId="408"/>
            <ac:spMk id="2" creationId="{338E3FED-4833-4EEA-928F-160ED9130C33}"/>
          </ac:spMkLst>
        </pc:spChg>
        <pc:spChg chg="mod">
          <ac:chgData name="Lily Verboom" userId="0bf036e4-1e66-4cf1-9fff-8cce0a3dce5d" providerId="ADAL" clId="{0CFB24D3-0B63-DC44-9F8F-4EF9ED9BD80C}" dt="2022-01-10T14:05:29.874" v="533" actId="255"/>
          <ac:spMkLst>
            <pc:docMk/>
            <pc:sldMk cId="2879294480" sldId="408"/>
            <ac:spMk id="4" creationId="{9463FFCB-4F55-4ED5-873E-63A2E2BA3B87}"/>
          </ac:spMkLst>
        </pc:spChg>
        <pc:spChg chg="add mod">
          <ac:chgData name="Lily Verboom" userId="0bf036e4-1e66-4cf1-9fff-8cce0a3dce5d" providerId="ADAL" clId="{0CFB24D3-0B63-DC44-9F8F-4EF9ED9BD80C}" dt="2022-01-10T14:05:11.698" v="529" actId="20577"/>
          <ac:spMkLst>
            <pc:docMk/>
            <pc:sldMk cId="2879294480" sldId="408"/>
            <ac:spMk id="5" creationId="{53AC0D2D-AB47-0347-9363-0D8F3006C54B}"/>
          </ac:spMkLst>
        </pc:spChg>
        <pc:spChg chg="del">
          <ac:chgData name="Lily Verboom" userId="0bf036e4-1e66-4cf1-9fff-8cce0a3dce5d" providerId="ADAL" clId="{0CFB24D3-0B63-DC44-9F8F-4EF9ED9BD80C}" dt="2022-01-10T14:05:09.729" v="524" actId="478"/>
          <ac:spMkLst>
            <pc:docMk/>
            <pc:sldMk cId="2879294480" sldId="408"/>
            <ac:spMk id="6" creationId="{00000000-0000-0000-0000-000000000000}"/>
          </ac:spMkLst>
        </pc:spChg>
      </pc:sldChg>
      <pc:sldChg chg="add">
        <pc:chgData name="Lily Verboom" userId="0bf036e4-1e66-4cf1-9fff-8cce0a3dce5d" providerId="ADAL" clId="{0CFB24D3-0B63-DC44-9F8F-4EF9ED9BD80C}" dt="2022-01-12T10:27:48.318" v="1823"/>
        <pc:sldMkLst>
          <pc:docMk/>
          <pc:sldMk cId="211888053" sldId="409"/>
        </pc:sldMkLst>
      </pc:sldChg>
      <pc:sldChg chg="modSp add del">
        <pc:chgData name="Lily Verboom" userId="0bf036e4-1e66-4cf1-9fff-8cce0a3dce5d" providerId="ADAL" clId="{0CFB24D3-0B63-DC44-9F8F-4EF9ED9BD80C}" dt="2022-01-12T10:27:43.090" v="1822" actId="2696"/>
        <pc:sldMkLst>
          <pc:docMk/>
          <pc:sldMk cId="3590006977" sldId="409"/>
        </pc:sldMkLst>
        <pc:spChg chg="mod">
          <ac:chgData name="Lily Verboom" userId="0bf036e4-1e66-4cf1-9fff-8cce0a3dce5d" providerId="ADAL" clId="{0CFB24D3-0B63-DC44-9F8F-4EF9ED9BD80C}" dt="2022-01-10T14:12:14.339" v="760" actId="20577"/>
          <ac:spMkLst>
            <pc:docMk/>
            <pc:sldMk cId="3590006977" sldId="409"/>
            <ac:spMk id="4" creationId="{07A69EC3-5221-9F47-8CF8-CCB9F5C5454C}"/>
          </ac:spMkLst>
        </pc:spChg>
      </pc:sldChg>
    </pc:docChg>
  </pc:docChgLst>
  <pc:docChgLst>
    <pc:chgData name="Henrik Scharton" userId="6ff09480-a9dc-4330-b83f-6473f6ffed22" providerId="ADAL" clId="{530EB2AF-F369-4878-A6E5-5D32041933C2}"/>
    <pc:docChg chg="undo redo custSel addSld delSld modSld sldOrd">
      <pc:chgData name="Henrik Scharton" userId="6ff09480-a9dc-4330-b83f-6473f6ffed22" providerId="ADAL" clId="{530EB2AF-F369-4878-A6E5-5D32041933C2}" dt="2021-11-01T10:17:35.349" v="5338" actId="1035"/>
      <pc:docMkLst>
        <pc:docMk/>
      </pc:docMkLst>
      <pc:sldChg chg="addSp delSp modSp add mod">
        <pc:chgData name="Henrik Scharton" userId="6ff09480-a9dc-4330-b83f-6473f6ffed22" providerId="ADAL" clId="{530EB2AF-F369-4878-A6E5-5D32041933C2}" dt="2021-11-01T09:34:04.347" v="5296" actId="20577"/>
        <pc:sldMkLst>
          <pc:docMk/>
          <pc:sldMk cId="4121174364" sldId="261"/>
        </pc:sldMkLst>
        <pc:spChg chg="mod">
          <ac:chgData name="Henrik Scharton" userId="6ff09480-a9dc-4330-b83f-6473f6ffed22" providerId="ADAL" clId="{530EB2AF-F369-4878-A6E5-5D32041933C2}" dt="2021-10-28T09:54:14.655" v="4207" actId="20577"/>
          <ac:spMkLst>
            <pc:docMk/>
            <pc:sldMk cId="4121174364" sldId="261"/>
            <ac:spMk id="3" creationId="{00000000-0000-0000-0000-000000000000}"/>
          </ac:spMkLst>
        </pc:spChg>
        <pc:spChg chg="mod">
          <ac:chgData name="Henrik Scharton" userId="6ff09480-a9dc-4330-b83f-6473f6ffed22" providerId="ADAL" clId="{530EB2AF-F369-4878-A6E5-5D32041933C2}" dt="2021-11-01T09:34:04.347" v="5296" actId="20577"/>
          <ac:spMkLst>
            <pc:docMk/>
            <pc:sldMk cId="4121174364" sldId="261"/>
            <ac:spMk id="7" creationId="{246A9B88-5B43-8D49-86EA-380BC858888B}"/>
          </ac:spMkLst>
        </pc:spChg>
        <pc:spChg chg="add mod">
          <ac:chgData name="Henrik Scharton" userId="6ff09480-a9dc-4330-b83f-6473f6ffed22" providerId="ADAL" clId="{530EB2AF-F369-4878-A6E5-5D32041933C2}" dt="2021-10-13T07:08:43.745" v="6"/>
          <ac:spMkLst>
            <pc:docMk/>
            <pc:sldMk cId="4121174364" sldId="261"/>
            <ac:spMk id="9" creationId="{FE24728B-E19D-4CA6-96B4-E39817F1611E}"/>
          </ac:spMkLst>
        </pc:spChg>
        <pc:spChg chg="add mod">
          <ac:chgData name="Henrik Scharton" userId="6ff09480-a9dc-4330-b83f-6473f6ffed22" providerId="ADAL" clId="{530EB2AF-F369-4878-A6E5-5D32041933C2}" dt="2021-10-13T07:08:43.745" v="6"/>
          <ac:spMkLst>
            <pc:docMk/>
            <pc:sldMk cId="4121174364" sldId="261"/>
            <ac:spMk id="10" creationId="{6042C0DB-4B2A-4AB9-A425-978CCA065332}"/>
          </ac:spMkLst>
        </pc:spChg>
        <pc:grpChg chg="add del mod">
          <ac:chgData name="Henrik Scharton" userId="6ff09480-a9dc-4330-b83f-6473f6ffed22" providerId="ADAL" clId="{530EB2AF-F369-4878-A6E5-5D32041933C2}" dt="2021-10-13T07:08:43.745" v="6"/>
          <ac:grpSpMkLst>
            <pc:docMk/>
            <pc:sldMk cId="4121174364" sldId="261"/>
            <ac:grpSpMk id="8" creationId="{E45498D4-D93E-4A82-971E-69CD204202A1}"/>
          </ac:grpSpMkLst>
        </pc:grpChg>
        <pc:graphicFrameChg chg="add del mod">
          <ac:chgData name="Henrik Scharton" userId="6ff09480-a9dc-4330-b83f-6473f6ffed22" providerId="ADAL" clId="{530EB2AF-F369-4878-A6E5-5D32041933C2}" dt="2021-10-13T07:10:33.405" v="283" actId="478"/>
          <ac:graphicFrameMkLst>
            <pc:docMk/>
            <pc:sldMk cId="4121174364" sldId="261"/>
            <ac:graphicFrameMk id="11" creationId="{9977DAF9-CB78-44E4-8470-5B103A184B67}"/>
          </ac:graphicFrameMkLst>
        </pc:graphicFrameChg>
      </pc:sldChg>
      <pc:sldChg chg="modSp mod">
        <pc:chgData name="Henrik Scharton" userId="6ff09480-a9dc-4330-b83f-6473f6ffed22" providerId="ADAL" clId="{530EB2AF-F369-4878-A6E5-5D32041933C2}" dt="2021-10-28T10:05:53.381" v="4383" actId="255"/>
        <pc:sldMkLst>
          <pc:docMk/>
          <pc:sldMk cId="2885082015" sldId="279"/>
        </pc:sldMkLst>
        <pc:spChg chg="mod">
          <ac:chgData name="Henrik Scharton" userId="6ff09480-a9dc-4330-b83f-6473f6ffed22" providerId="ADAL" clId="{530EB2AF-F369-4878-A6E5-5D32041933C2}" dt="2021-10-28T10:05:53.381" v="4383" actId="255"/>
          <ac:spMkLst>
            <pc:docMk/>
            <pc:sldMk cId="2885082015" sldId="279"/>
            <ac:spMk id="2" creationId="{338E3FED-4833-4EEA-928F-160ED9130C33}"/>
          </ac:spMkLst>
        </pc:spChg>
        <pc:spChg chg="mod">
          <ac:chgData name="Henrik Scharton" userId="6ff09480-a9dc-4330-b83f-6473f6ffed22" providerId="ADAL" clId="{530EB2AF-F369-4878-A6E5-5D32041933C2}" dt="2021-10-13T07:12:01.139" v="294" actId="12"/>
          <ac:spMkLst>
            <pc:docMk/>
            <pc:sldMk cId="2885082015" sldId="279"/>
            <ac:spMk id="4" creationId="{EC1541E3-5CCD-435D-BA8F-CEB53ED9FDDB}"/>
          </ac:spMkLst>
        </pc:spChg>
        <pc:spChg chg="mod">
          <ac:chgData name="Henrik Scharton" userId="6ff09480-a9dc-4330-b83f-6473f6ffed22" providerId="ADAL" clId="{530EB2AF-F369-4878-A6E5-5D32041933C2}" dt="2021-10-19T12:02:46.167" v="2091" actId="20577"/>
          <ac:spMkLst>
            <pc:docMk/>
            <pc:sldMk cId="2885082015" sldId="279"/>
            <ac:spMk id="6" creationId="{00000000-0000-0000-0000-000000000000}"/>
          </ac:spMkLst>
        </pc:spChg>
      </pc:sldChg>
      <pc:sldChg chg="modSp mod">
        <pc:chgData name="Henrik Scharton" userId="6ff09480-a9dc-4330-b83f-6473f6ffed22" providerId="ADAL" clId="{530EB2AF-F369-4878-A6E5-5D32041933C2}" dt="2021-10-28T09:58:59.858" v="4273" actId="20577"/>
        <pc:sldMkLst>
          <pc:docMk/>
          <pc:sldMk cId="4123944785" sldId="310"/>
        </pc:sldMkLst>
        <pc:spChg chg="mod">
          <ac:chgData name="Henrik Scharton" userId="6ff09480-a9dc-4330-b83f-6473f6ffed22" providerId="ADAL" clId="{530EB2AF-F369-4878-A6E5-5D32041933C2}" dt="2021-10-28T09:58:53.764" v="4271" actId="255"/>
          <ac:spMkLst>
            <pc:docMk/>
            <pc:sldMk cId="4123944785" sldId="310"/>
            <ac:spMk id="2" creationId="{338E3FED-4833-4EEA-928F-160ED9130C33}"/>
          </ac:spMkLst>
        </pc:spChg>
        <pc:spChg chg="mod">
          <ac:chgData name="Henrik Scharton" userId="6ff09480-a9dc-4330-b83f-6473f6ffed22" providerId="ADAL" clId="{530EB2AF-F369-4878-A6E5-5D32041933C2}" dt="2021-10-28T09:58:59.858" v="4273" actId="20577"/>
          <ac:spMkLst>
            <pc:docMk/>
            <pc:sldMk cId="4123944785" sldId="310"/>
            <ac:spMk id="6" creationId="{00000000-0000-0000-0000-000000000000}"/>
          </ac:spMkLst>
        </pc:spChg>
      </pc:sldChg>
      <pc:sldChg chg="modSp mod modAnim modNotesTx">
        <pc:chgData name="Henrik Scharton" userId="6ff09480-a9dc-4330-b83f-6473f6ffed22" providerId="ADAL" clId="{530EB2AF-F369-4878-A6E5-5D32041933C2}" dt="2021-10-28T11:47:38.112" v="4920" actId="6549"/>
        <pc:sldMkLst>
          <pc:docMk/>
          <pc:sldMk cId="1515594554" sldId="311"/>
        </pc:sldMkLst>
        <pc:spChg chg="mod">
          <ac:chgData name="Henrik Scharton" userId="6ff09480-a9dc-4330-b83f-6473f6ffed22" providerId="ADAL" clId="{530EB2AF-F369-4878-A6E5-5D32041933C2}" dt="2021-10-28T11:47:38.112" v="4920" actId="6549"/>
          <ac:spMkLst>
            <pc:docMk/>
            <pc:sldMk cId="1515594554" sldId="311"/>
            <ac:spMk id="2" creationId="{338E3FED-4833-4EEA-928F-160ED9130C33}"/>
          </ac:spMkLst>
        </pc:spChg>
        <pc:spChg chg="mod">
          <ac:chgData name="Henrik Scharton" userId="6ff09480-a9dc-4330-b83f-6473f6ffed22" providerId="ADAL" clId="{530EB2AF-F369-4878-A6E5-5D32041933C2}" dt="2021-10-19T11:48:55.691" v="1311" actId="21"/>
          <ac:spMkLst>
            <pc:docMk/>
            <pc:sldMk cId="1515594554" sldId="311"/>
            <ac:spMk id="3" creationId="{00000000-0000-0000-0000-000000000000}"/>
          </ac:spMkLst>
        </pc:spChg>
        <pc:spChg chg="mod">
          <ac:chgData name="Henrik Scharton" userId="6ff09480-a9dc-4330-b83f-6473f6ffed22" providerId="ADAL" clId="{530EB2AF-F369-4878-A6E5-5D32041933C2}" dt="2021-10-28T10:03:01.686" v="4365" actId="207"/>
          <ac:spMkLst>
            <pc:docMk/>
            <pc:sldMk cId="1515594554" sldId="311"/>
            <ac:spMk id="6" creationId="{00000000-0000-0000-0000-000000000000}"/>
          </ac:spMkLst>
        </pc:spChg>
      </pc:sldChg>
      <pc:sldChg chg="addSp modSp mod modNotesTx">
        <pc:chgData name="Henrik Scharton" userId="6ff09480-a9dc-4330-b83f-6473f6ffed22" providerId="ADAL" clId="{530EB2AF-F369-4878-A6E5-5D32041933C2}" dt="2021-10-28T11:56:52.087" v="5176" actId="1035"/>
        <pc:sldMkLst>
          <pc:docMk/>
          <pc:sldMk cId="2264978119" sldId="313"/>
        </pc:sldMkLst>
        <pc:spChg chg="mod">
          <ac:chgData name="Henrik Scharton" userId="6ff09480-a9dc-4330-b83f-6473f6ffed22" providerId="ADAL" clId="{530EB2AF-F369-4878-A6E5-5D32041933C2}" dt="2021-10-28T11:12:56.701" v="4402" actId="255"/>
          <ac:spMkLst>
            <pc:docMk/>
            <pc:sldMk cId="2264978119" sldId="313"/>
            <ac:spMk id="2" creationId="{338E3FED-4833-4EEA-928F-160ED9130C33}"/>
          </ac:spMkLst>
        </pc:spChg>
        <pc:spChg chg="add mod">
          <ac:chgData name="Henrik Scharton" userId="6ff09480-a9dc-4330-b83f-6473f6ffed22" providerId="ADAL" clId="{530EB2AF-F369-4878-A6E5-5D32041933C2}" dt="2021-10-28T11:56:27.328" v="5168" actId="20577"/>
          <ac:spMkLst>
            <pc:docMk/>
            <pc:sldMk cId="2264978119" sldId="313"/>
            <ac:spMk id="5" creationId="{8CB012D4-AC47-4545-9029-7A6C6906B59C}"/>
          </ac:spMkLst>
        </pc:spChg>
        <pc:spChg chg="mod">
          <ac:chgData name="Henrik Scharton" userId="6ff09480-a9dc-4330-b83f-6473f6ffed22" providerId="ADAL" clId="{530EB2AF-F369-4878-A6E5-5D32041933C2}" dt="2021-10-28T10:03:40.113" v="4374" actId="20577"/>
          <ac:spMkLst>
            <pc:docMk/>
            <pc:sldMk cId="2264978119" sldId="313"/>
            <ac:spMk id="6" creationId="{00000000-0000-0000-0000-000000000000}"/>
          </ac:spMkLst>
        </pc:spChg>
        <pc:graphicFrameChg chg="mod modGraphic">
          <ac:chgData name="Henrik Scharton" userId="6ff09480-a9dc-4330-b83f-6473f6ffed22" providerId="ADAL" clId="{530EB2AF-F369-4878-A6E5-5D32041933C2}" dt="2021-10-28T11:56:52.087" v="5176" actId="1035"/>
          <ac:graphicFrameMkLst>
            <pc:docMk/>
            <pc:sldMk cId="2264978119" sldId="313"/>
            <ac:graphicFrameMk id="4" creationId="{0CF9D2E9-4DFF-4D74-8A72-30568E710C7B}"/>
          </ac:graphicFrameMkLst>
        </pc:graphicFrameChg>
      </pc:sldChg>
      <pc:sldChg chg="modSp mod">
        <pc:chgData name="Henrik Scharton" userId="6ff09480-a9dc-4330-b83f-6473f6ffed22" providerId="ADAL" clId="{530EB2AF-F369-4878-A6E5-5D32041933C2}" dt="2021-11-01T09:53:09.679" v="5315" actId="20577"/>
        <pc:sldMkLst>
          <pc:docMk/>
          <pc:sldMk cId="1485623993" sldId="314"/>
        </pc:sldMkLst>
        <pc:spChg chg="mod">
          <ac:chgData name="Henrik Scharton" userId="6ff09480-a9dc-4330-b83f-6473f6ffed22" providerId="ADAL" clId="{530EB2AF-F369-4878-A6E5-5D32041933C2}" dt="2021-11-01T09:53:09.679" v="5315" actId="20577"/>
          <ac:spMkLst>
            <pc:docMk/>
            <pc:sldMk cId="1485623993" sldId="314"/>
            <ac:spMk id="2" creationId="{338E3FED-4833-4EEA-928F-160ED9130C33}"/>
          </ac:spMkLst>
        </pc:spChg>
        <pc:spChg chg="mod">
          <ac:chgData name="Henrik Scharton" userId="6ff09480-a9dc-4330-b83f-6473f6ffed22" providerId="ADAL" clId="{530EB2AF-F369-4878-A6E5-5D32041933C2}" dt="2021-10-19T12:02:23.290" v="2088" actId="20577"/>
          <ac:spMkLst>
            <pc:docMk/>
            <pc:sldMk cId="1485623993" sldId="314"/>
            <ac:spMk id="6" creationId="{00000000-0000-0000-0000-000000000000}"/>
          </ac:spMkLst>
        </pc:spChg>
      </pc:sldChg>
      <pc:sldChg chg="addSp modSp mod modNotesTx">
        <pc:chgData name="Henrik Scharton" userId="6ff09480-a9dc-4330-b83f-6473f6ffed22" providerId="ADAL" clId="{530EB2AF-F369-4878-A6E5-5D32041933C2}" dt="2021-10-28T11:59:25.794" v="5197" actId="14100"/>
        <pc:sldMkLst>
          <pc:docMk/>
          <pc:sldMk cId="214361160" sldId="316"/>
        </pc:sldMkLst>
        <pc:spChg chg="mod">
          <ac:chgData name="Henrik Scharton" userId="6ff09480-a9dc-4330-b83f-6473f6ffed22" providerId="ADAL" clId="{530EB2AF-F369-4878-A6E5-5D32041933C2}" dt="2021-10-28T11:13:12.343" v="4406" actId="255"/>
          <ac:spMkLst>
            <pc:docMk/>
            <pc:sldMk cId="214361160" sldId="316"/>
            <ac:spMk id="2" creationId="{338E3FED-4833-4EEA-928F-160ED9130C33}"/>
          </ac:spMkLst>
        </pc:spChg>
        <pc:spChg chg="add mod">
          <ac:chgData name="Henrik Scharton" userId="6ff09480-a9dc-4330-b83f-6473f6ffed22" providerId="ADAL" clId="{530EB2AF-F369-4878-A6E5-5D32041933C2}" dt="2021-10-28T11:57:12.776" v="5188" actId="20577"/>
          <ac:spMkLst>
            <pc:docMk/>
            <pc:sldMk cId="214361160" sldId="316"/>
            <ac:spMk id="5" creationId="{BCF1A23D-8D33-4285-9FFB-D15E5E5AE601}"/>
          </ac:spMkLst>
        </pc:spChg>
        <pc:spChg chg="mod">
          <ac:chgData name="Henrik Scharton" userId="6ff09480-a9dc-4330-b83f-6473f6ffed22" providerId="ADAL" clId="{530EB2AF-F369-4878-A6E5-5D32041933C2}" dt="2021-10-28T11:12:37.753" v="4399" actId="20577"/>
          <ac:spMkLst>
            <pc:docMk/>
            <pc:sldMk cId="214361160" sldId="316"/>
            <ac:spMk id="6" creationId="{00000000-0000-0000-0000-000000000000}"/>
          </ac:spMkLst>
        </pc:spChg>
        <pc:graphicFrameChg chg="mod modGraphic">
          <ac:chgData name="Henrik Scharton" userId="6ff09480-a9dc-4330-b83f-6473f6ffed22" providerId="ADAL" clId="{530EB2AF-F369-4878-A6E5-5D32041933C2}" dt="2021-10-28T11:59:25.794" v="5197" actId="14100"/>
          <ac:graphicFrameMkLst>
            <pc:docMk/>
            <pc:sldMk cId="214361160" sldId="316"/>
            <ac:graphicFrameMk id="4" creationId="{0CF9D2E9-4DFF-4D74-8A72-30568E710C7B}"/>
          </ac:graphicFrameMkLst>
        </pc:graphicFrameChg>
      </pc:sldChg>
      <pc:sldChg chg="modSp mod">
        <pc:chgData name="Henrik Scharton" userId="6ff09480-a9dc-4330-b83f-6473f6ffed22" providerId="ADAL" clId="{530EB2AF-F369-4878-A6E5-5D32041933C2}" dt="2021-11-01T09:54:34.790" v="5330" actId="20577"/>
        <pc:sldMkLst>
          <pc:docMk/>
          <pc:sldMk cId="1191539989" sldId="317"/>
        </pc:sldMkLst>
        <pc:spChg chg="mod">
          <ac:chgData name="Henrik Scharton" userId="6ff09480-a9dc-4330-b83f-6473f6ffed22" providerId="ADAL" clId="{530EB2AF-F369-4878-A6E5-5D32041933C2}" dt="2021-11-01T09:54:34.790" v="5330" actId="20577"/>
          <ac:spMkLst>
            <pc:docMk/>
            <pc:sldMk cId="1191539989" sldId="317"/>
            <ac:spMk id="2" creationId="{338E3FED-4833-4EEA-928F-160ED9130C33}"/>
          </ac:spMkLst>
        </pc:spChg>
        <pc:spChg chg="mod">
          <ac:chgData name="Henrik Scharton" userId="6ff09480-a9dc-4330-b83f-6473f6ffed22" providerId="ADAL" clId="{530EB2AF-F369-4878-A6E5-5D32041933C2}" dt="2021-10-19T12:02:28.752" v="2090" actId="20577"/>
          <ac:spMkLst>
            <pc:docMk/>
            <pc:sldMk cId="1191539989" sldId="317"/>
            <ac:spMk id="6" creationId="{00000000-0000-0000-0000-000000000000}"/>
          </ac:spMkLst>
        </pc:spChg>
        <pc:graphicFrameChg chg="ord modGraphic">
          <ac:chgData name="Henrik Scharton" userId="6ff09480-a9dc-4330-b83f-6473f6ffed22" providerId="ADAL" clId="{530EB2AF-F369-4878-A6E5-5D32041933C2}" dt="2021-10-28T11:59:50.899" v="5198" actId="166"/>
          <ac:graphicFrameMkLst>
            <pc:docMk/>
            <pc:sldMk cId="1191539989" sldId="317"/>
            <ac:graphicFrameMk id="4" creationId="{0CF9D2E9-4DFF-4D74-8A72-30568E710C7B}"/>
          </ac:graphicFrameMkLst>
        </pc:graphicFrameChg>
      </pc:sldChg>
      <pc:sldChg chg="modSp add del mod modNotesTx">
        <pc:chgData name="Henrik Scharton" userId="6ff09480-a9dc-4330-b83f-6473f6ffed22" providerId="ADAL" clId="{530EB2AF-F369-4878-A6E5-5D32041933C2}" dt="2021-11-01T09:40:43.192" v="5300" actId="20577"/>
        <pc:sldMkLst>
          <pc:docMk/>
          <pc:sldMk cId="1883084000" sldId="318"/>
        </pc:sldMkLst>
        <pc:spChg chg="mod">
          <ac:chgData name="Henrik Scharton" userId="6ff09480-a9dc-4330-b83f-6473f6ffed22" providerId="ADAL" clId="{530EB2AF-F369-4878-A6E5-5D32041933C2}" dt="2021-10-28T10:03:15.163" v="4368" actId="255"/>
          <ac:spMkLst>
            <pc:docMk/>
            <pc:sldMk cId="1883084000" sldId="318"/>
            <ac:spMk id="2" creationId="{338E3FED-4833-4EEA-928F-160ED9130C33}"/>
          </ac:spMkLst>
        </pc:spChg>
        <pc:spChg chg="mod">
          <ac:chgData name="Henrik Scharton" userId="6ff09480-a9dc-4330-b83f-6473f6ffed22" providerId="ADAL" clId="{530EB2AF-F369-4878-A6E5-5D32041933C2}" dt="2021-11-01T09:40:43.192" v="5300" actId="20577"/>
          <ac:spMkLst>
            <pc:docMk/>
            <pc:sldMk cId="1883084000" sldId="318"/>
            <ac:spMk id="3" creationId="{00000000-0000-0000-0000-000000000000}"/>
          </ac:spMkLst>
        </pc:spChg>
        <pc:spChg chg="mod">
          <ac:chgData name="Henrik Scharton" userId="6ff09480-a9dc-4330-b83f-6473f6ffed22" providerId="ADAL" clId="{530EB2AF-F369-4878-A6E5-5D32041933C2}" dt="2021-10-28T10:03:18.698" v="4370" actId="20577"/>
          <ac:spMkLst>
            <pc:docMk/>
            <pc:sldMk cId="1883084000" sldId="318"/>
            <ac:spMk id="6" creationId="{00000000-0000-0000-0000-000000000000}"/>
          </ac:spMkLst>
        </pc:spChg>
      </pc:sldChg>
      <pc:sldChg chg="modSp mod ord modNotesTx">
        <pc:chgData name="Henrik Scharton" userId="6ff09480-a9dc-4330-b83f-6473f6ffed22" providerId="ADAL" clId="{530EB2AF-F369-4878-A6E5-5D32041933C2}" dt="2021-10-28T11:48:20.285" v="4942" actId="20577"/>
        <pc:sldMkLst>
          <pc:docMk/>
          <pc:sldMk cId="2987446570" sldId="319"/>
        </pc:sldMkLst>
        <pc:spChg chg="mod">
          <ac:chgData name="Henrik Scharton" userId="6ff09480-a9dc-4330-b83f-6473f6ffed22" providerId="ADAL" clId="{530EB2AF-F369-4878-A6E5-5D32041933C2}" dt="2021-10-28T10:03:29.985" v="4371" actId="255"/>
          <ac:spMkLst>
            <pc:docMk/>
            <pc:sldMk cId="2987446570" sldId="319"/>
            <ac:spMk id="2" creationId="{338E3FED-4833-4EEA-928F-160ED9130C33}"/>
          </ac:spMkLst>
        </pc:spChg>
        <pc:spChg chg="mod">
          <ac:chgData name="Henrik Scharton" userId="6ff09480-a9dc-4330-b83f-6473f6ffed22" providerId="ADAL" clId="{530EB2AF-F369-4878-A6E5-5D32041933C2}" dt="2021-10-28T11:48:20.285" v="4942" actId="20577"/>
          <ac:spMkLst>
            <pc:docMk/>
            <pc:sldMk cId="2987446570" sldId="319"/>
            <ac:spMk id="3" creationId="{00000000-0000-0000-0000-000000000000}"/>
          </ac:spMkLst>
        </pc:spChg>
        <pc:spChg chg="mod">
          <ac:chgData name="Henrik Scharton" userId="6ff09480-a9dc-4330-b83f-6473f6ffed22" providerId="ADAL" clId="{530EB2AF-F369-4878-A6E5-5D32041933C2}" dt="2021-10-28T10:03:33.011" v="4373" actId="20577"/>
          <ac:spMkLst>
            <pc:docMk/>
            <pc:sldMk cId="2987446570" sldId="319"/>
            <ac:spMk id="6" creationId="{00000000-0000-0000-0000-000000000000}"/>
          </ac:spMkLst>
        </pc:spChg>
      </pc:sldChg>
      <pc:sldChg chg="addSp delSp modSp mod modNotesTx">
        <pc:chgData name="Henrik Scharton" userId="6ff09480-a9dc-4330-b83f-6473f6ffed22" providerId="ADAL" clId="{530EB2AF-F369-4878-A6E5-5D32041933C2}" dt="2021-11-01T10:17:12.376" v="5335" actId="20577"/>
        <pc:sldMkLst>
          <pc:docMk/>
          <pc:sldMk cId="1816337315" sldId="320"/>
        </pc:sldMkLst>
        <pc:spChg chg="mod">
          <ac:chgData name="Henrik Scharton" userId="6ff09480-a9dc-4330-b83f-6473f6ffed22" providerId="ADAL" clId="{530EB2AF-F369-4878-A6E5-5D32041933C2}" dt="2021-10-28T11:44:18.115" v="4690" actId="1076"/>
          <ac:spMkLst>
            <pc:docMk/>
            <pc:sldMk cId="1816337315" sldId="320"/>
            <ac:spMk id="2" creationId="{338E3FED-4833-4EEA-928F-160ED9130C33}"/>
          </ac:spMkLst>
        </pc:spChg>
        <pc:spChg chg="mod">
          <ac:chgData name="Henrik Scharton" userId="6ff09480-a9dc-4330-b83f-6473f6ffed22" providerId="ADAL" clId="{530EB2AF-F369-4878-A6E5-5D32041933C2}" dt="2021-10-19T12:00:40.177" v="2074" actId="20577"/>
          <ac:spMkLst>
            <pc:docMk/>
            <pc:sldMk cId="1816337315" sldId="320"/>
            <ac:spMk id="3" creationId="{00000000-0000-0000-0000-000000000000}"/>
          </ac:spMkLst>
        </pc:spChg>
        <pc:spChg chg="add mod">
          <ac:chgData name="Henrik Scharton" userId="6ff09480-a9dc-4330-b83f-6473f6ffed22" providerId="ADAL" clId="{530EB2AF-F369-4878-A6E5-5D32041933C2}" dt="2021-10-28T11:43:24.354" v="4681"/>
          <ac:spMkLst>
            <pc:docMk/>
            <pc:sldMk cId="1816337315" sldId="320"/>
            <ac:spMk id="5" creationId="{6C169EE2-63D6-4E45-A34C-52B907830482}"/>
          </ac:spMkLst>
        </pc:spChg>
        <pc:spChg chg="del mod">
          <ac:chgData name="Henrik Scharton" userId="6ff09480-a9dc-4330-b83f-6473f6ffed22" providerId="ADAL" clId="{530EB2AF-F369-4878-A6E5-5D32041933C2}" dt="2021-10-28T11:43:23.957" v="4680" actId="478"/>
          <ac:spMkLst>
            <pc:docMk/>
            <pc:sldMk cId="1816337315" sldId="320"/>
            <ac:spMk id="6" creationId="{00000000-0000-0000-0000-000000000000}"/>
          </ac:spMkLst>
        </pc:spChg>
      </pc:sldChg>
      <pc:sldChg chg="addSp modSp mod modAnim modNotesTx">
        <pc:chgData name="Henrik Scharton" userId="6ff09480-a9dc-4330-b83f-6473f6ffed22" providerId="ADAL" clId="{530EB2AF-F369-4878-A6E5-5D32041933C2}" dt="2021-10-28T12:04:58.393" v="5228" actId="20577"/>
        <pc:sldMkLst>
          <pc:docMk/>
          <pc:sldMk cId="1114445882" sldId="321"/>
        </pc:sldMkLst>
        <pc:spChg chg="mod">
          <ac:chgData name="Henrik Scharton" userId="6ff09480-a9dc-4330-b83f-6473f6ffed22" providerId="ADAL" clId="{530EB2AF-F369-4878-A6E5-5D32041933C2}" dt="2021-10-28T12:04:58.393" v="5228" actId="20577"/>
          <ac:spMkLst>
            <pc:docMk/>
            <pc:sldMk cId="1114445882" sldId="321"/>
            <ac:spMk id="2" creationId="{338E3FED-4833-4EEA-928F-160ED9130C33}"/>
          </ac:spMkLst>
        </pc:spChg>
        <pc:spChg chg="mod">
          <ac:chgData name="Henrik Scharton" userId="6ff09480-a9dc-4330-b83f-6473f6ffed22" providerId="ADAL" clId="{530EB2AF-F369-4878-A6E5-5D32041933C2}" dt="2021-10-19T12:22:06.265" v="3080" actId="14100"/>
          <ac:spMkLst>
            <pc:docMk/>
            <pc:sldMk cId="1114445882" sldId="321"/>
            <ac:spMk id="4" creationId="{EC1541E3-5CCD-435D-BA8F-CEB53ED9FDDB}"/>
          </ac:spMkLst>
        </pc:spChg>
        <pc:spChg chg="mod">
          <ac:chgData name="Henrik Scharton" userId="6ff09480-a9dc-4330-b83f-6473f6ffed22" providerId="ADAL" clId="{530EB2AF-F369-4878-A6E5-5D32041933C2}" dt="2021-10-28T12:02:59.292" v="5217" actId="207"/>
          <ac:spMkLst>
            <pc:docMk/>
            <pc:sldMk cId="1114445882" sldId="321"/>
            <ac:spMk id="6" creationId="{00000000-0000-0000-0000-000000000000}"/>
          </ac:spMkLst>
        </pc:spChg>
        <pc:picChg chg="add mod">
          <ac:chgData name="Henrik Scharton" userId="6ff09480-a9dc-4330-b83f-6473f6ffed22" providerId="ADAL" clId="{530EB2AF-F369-4878-A6E5-5D32041933C2}" dt="2021-10-19T12:22:02.945" v="3079" actId="1076"/>
          <ac:picMkLst>
            <pc:docMk/>
            <pc:sldMk cId="1114445882" sldId="321"/>
            <ac:picMk id="5" creationId="{0794B387-23C6-45B3-9E13-FBA968332B65}"/>
          </ac:picMkLst>
        </pc:picChg>
      </pc:sldChg>
      <pc:sldChg chg="modSp mod">
        <pc:chgData name="Henrik Scharton" userId="6ff09480-a9dc-4330-b83f-6473f6ffed22" providerId="ADAL" clId="{530EB2AF-F369-4878-A6E5-5D32041933C2}" dt="2021-10-28T10:05:59.316" v="4384" actId="255"/>
        <pc:sldMkLst>
          <pc:docMk/>
          <pc:sldMk cId="1958397996" sldId="322"/>
        </pc:sldMkLst>
        <pc:spChg chg="mod">
          <ac:chgData name="Henrik Scharton" userId="6ff09480-a9dc-4330-b83f-6473f6ffed22" providerId="ADAL" clId="{530EB2AF-F369-4878-A6E5-5D32041933C2}" dt="2021-10-28T10:05:59.316" v="4384" actId="255"/>
          <ac:spMkLst>
            <pc:docMk/>
            <pc:sldMk cId="1958397996" sldId="322"/>
            <ac:spMk id="2" creationId="{338E3FED-4833-4EEA-928F-160ED9130C33}"/>
          </ac:spMkLst>
        </pc:spChg>
        <pc:spChg chg="mod">
          <ac:chgData name="Henrik Scharton" userId="6ff09480-a9dc-4330-b83f-6473f6ffed22" providerId="ADAL" clId="{530EB2AF-F369-4878-A6E5-5D32041933C2}" dt="2021-10-19T12:02:49.015" v="2092" actId="20577"/>
          <ac:spMkLst>
            <pc:docMk/>
            <pc:sldMk cId="1958397996" sldId="322"/>
            <ac:spMk id="6" creationId="{00000000-0000-0000-0000-000000000000}"/>
          </ac:spMkLst>
        </pc:spChg>
      </pc:sldChg>
      <pc:sldChg chg="modSp mod">
        <pc:chgData name="Henrik Scharton" userId="6ff09480-a9dc-4330-b83f-6473f6ffed22" providerId="ADAL" clId="{530EB2AF-F369-4878-A6E5-5D32041933C2}" dt="2021-10-28T11:13:57.298" v="4412" actId="255"/>
        <pc:sldMkLst>
          <pc:docMk/>
          <pc:sldMk cId="2992663708" sldId="323"/>
        </pc:sldMkLst>
        <pc:spChg chg="mod">
          <ac:chgData name="Henrik Scharton" userId="6ff09480-a9dc-4330-b83f-6473f6ffed22" providerId="ADAL" clId="{530EB2AF-F369-4878-A6E5-5D32041933C2}" dt="2021-10-28T11:13:57.298" v="4412" actId="255"/>
          <ac:spMkLst>
            <pc:docMk/>
            <pc:sldMk cId="2992663708" sldId="323"/>
            <ac:spMk id="2" creationId="{338E3FED-4833-4EEA-928F-160ED9130C33}"/>
          </ac:spMkLst>
        </pc:spChg>
        <pc:spChg chg="mod">
          <ac:chgData name="Henrik Scharton" userId="6ff09480-a9dc-4330-b83f-6473f6ffed22" providerId="ADAL" clId="{530EB2AF-F369-4878-A6E5-5D32041933C2}" dt="2021-10-13T07:12:11.975" v="296" actId="12"/>
          <ac:spMkLst>
            <pc:docMk/>
            <pc:sldMk cId="2992663708" sldId="323"/>
            <ac:spMk id="4" creationId="{EC1541E3-5CCD-435D-BA8F-CEB53ED9FDDB}"/>
          </ac:spMkLst>
        </pc:spChg>
        <pc:spChg chg="mod">
          <ac:chgData name="Henrik Scharton" userId="6ff09480-a9dc-4330-b83f-6473f6ffed22" providerId="ADAL" clId="{530EB2AF-F369-4878-A6E5-5D32041933C2}" dt="2021-10-19T12:02:51.714" v="2093" actId="20577"/>
          <ac:spMkLst>
            <pc:docMk/>
            <pc:sldMk cId="2992663708" sldId="323"/>
            <ac:spMk id="6" creationId="{00000000-0000-0000-0000-000000000000}"/>
          </ac:spMkLst>
        </pc:spChg>
      </pc:sldChg>
      <pc:sldChg chg="modSp mod">
        <pc:chgData name="Henrik Scharton" userId="6ff09480-a9dc-4330-b83f-6473f6ffed22" providerId="ADAL" clId="{530EB2AF-F369-4878-A6E5-5D32041933C2}" dt="2021-11-01T10:17:35.349" v="5338" actId="1035"/>
        <pc:sldMkLst>
          <pc:docMk/>
          <pc:sldMk cId="3668104164" sldId="324"/>
        </pc:sldMkLst>
        <pc:spChg chg="mod">
          <ac:chgData name="Henrik Scharton" userId="6ff09480-a9dc-4330-b83f-6473f6ffed22" providerId="ADAL" clId="{530EB2AF-F369-4878-A6E5-5D32041933C2}" dt="2021-10-28T10:06:05.414" v="4385" actId="255"/>
          <ac:spMkLst>
            <pc:docMk/>
            <pc:sldMk cId="3668104164" sldId="324"/>
            <ac:spMk id="2" creationId="{338E3FED-4833-4EEA-928F-160ED9130C33}"/>
          </ac:spMkLst>
        </pc:spChg>
        <pc:spChg chg="mod">
          <ac:chgData name="Henrik Scharton" userId="6ff09480-a9dc-4330-b83f-6473f6ffed22" providerId="ADAL" clId="{530EB2AF-F369-4878-A6E5-5D32041933C2}" dt="2021-10-19T12:02:54.514" v="2094" actId="20577"/>
          <ac:spMkLst>
            <pc:docMk/>
            <pc:sldMk cId="3668104164" sldId="324"/>
            <ac:spMk id="6" creationId="{00000000-0000-0000-0000-000000000000}"/>
          </ac:spMkLst>
        </pc:spChg>
        <pc:graphicFrameChg chg="mod modGraphic">
          <ac:chgData name="Henrik Scharton" userId="6ff09480-a9dc-4330-b83f-6473f6ffed22" providerId="ADAL" clId="{530EB2AF-F369-4878-A6E5-5D32041933C2}" dt="2021-11-01T10:17:35.349" v="5338" actId="1035"/>
          <ac:graphicFrameMkLst>
            <pc:docMk/>
            <pc:sldMk cId="3668104164" sldId="324"/>
            <ac:graphicFrameMk id="3" creationId="{C7F19951-FE4A-4106-BD62-AE8DFFB76F66}"/>
          </ac:graphicFrameMkLst>
        </pc:graphicFrameChg>
      </pc:sldChg>
      <pc:sldChg chg="modSp mod">
        <pc:chgData name="Henrik Scharton" userId="6ff09480-a9dc-4330-b83f-6473f6ffed22" providerId="ADAL" clId="{530EB2AF-F369-4878-A6E5-5D32041933C2}" dt="2021-10-28T10:06:32.718" v="4386" actId="255"/>
        <pc:sldMkLst>
          <pc:docMk/>
          <pc:sldMk cId="2317738952" sldId="325"/>
        </pc:sldMkLst>
        <pc:spChg chg="mod">
          <ac:chgData name="Henrik Scharton" userId="6ff09480-a9dc-4330-b83f-6473f6ffed22" providerId="ADAL" clId="{530EB2AF-F369-4878-A6E5-5D32041933C2}" dt="2021-10-28T10:06:32.718" v="4386" actId="255"/>
          <ac:spMkLst>
            <pc:docMk/>
            <pc:sldMk cId="2317738952" sldId="325"/>
            <ac:spMk id="2" creationId="{338E3FED-4833-4EEA-928F-160ED9130C33}"/>
          </ac:spMkLst>
        </pc:spChg>
        <pc:spChg chg="mod">
          <ac:chgData name="Henrik Scharton" userId="6ff09480-a9dc-4330-b83f-6473f6ffed22" providerId="ADAL" clId="{530EB2AF-F369-4878-A6E5-5D32041933C2}" dt="2021-10-13T07:12:20.414" v="297" actId="12"/>
          <ac:spMkLst>
            <pc:docMk/>
            <pc:sldMk cId="2317738952" sldId="325"/>
            <ac:spMk id="4" creationId="{EC1541E3-5CCD-435D-BA8F-CEB53ED9FDDB}"/>
          </ac:spMkLst>
        </pc:spChg>
        <pc:spChg chg="mod">
          <ac:chgData name="Henrik Scharton" userId="6ff09480-a9dc-4330-b83f-6473f6ffed22" providerId="ADAL" clId="{530EB2AF-F369-4878-A6E5-5D32041933C2}" dt="2021-10-19T12:02:56.934" v="2095" actId="20577"/>
          <ac:spMkLst>
            <pc:docMk/>
            <pc:sldMk cId="2317738952" sldId="325"/>
            <ac:spMk id="6" creationId="{00000000-0000-0000-0000-000000000000}"/>
          </ac:spMkLst>
        </pc:spChg>
      </pc:sldChg>
      <pc:sldChg chg="modSp mod">
        <pc:chgData name="Henrik Scharton" userId="6ff09480-a9dc-4330-b83f-6473f6ffed22" providerId="ADAL" clId="{530EB2AF-F369-4878-A6E5-5D32041933C2}" dt="2021-10-28T10:06:38.975" v="4387" actId="255"/>
        <pc:sldMkLst>
          <pc:docMk/>
          <pc:sldMk cId="2480920171" sldId="326"/>
        </pc:sldMkLst>
        <pc:spChg chg="mod">
          <ac:chgData name="Henrik Scharton" userId="6ff09480-a9dc-4330-b83f-6473f6ffed22" providerId="ADAL" clId="{530EB2AF-F369-4878-A6E5-5D32041933C2}" dt="2021-10-28T10:06:38.975" v="4387" actId="255"/>
          <ac:spMkLst>
            <pc:docMk/>
            <pc:sldMk cId="2480920171" sldId="326"/>
            <ac:spMk id="2" creationId="{338E3FED-4833-4EEA-928F-160ED9130C33}"/>
          </ac:spMkLst>
        </pc:spChg>
        <pc:spChg chg="mod">
          <ac:chgData name="Henrik Scharton" userId="6ff09480-a9dc-4330-b83f-6473f6ffed22" providerId="ADAL" clId="{530EB2AF-F369-4878-A6E5-5D32041933C2}" dt="2021-10-19T12:03:00.752" v="2096" actId="20577"/>
          <ac:spMkLst>
            <pc:docMk/>
            <pc:sldMk cId="2480920171" sldId="326"/>
            <ac:spMk id="6" creationId="{00000000-0000-0000-0000-000000000000}"/>
          </ac:spMkLst>
        </pc:spChg>
      </pc:sldChg>
      <pc:sldChg chg="modSp mod">
        <pc:chgData name="Henrik Scharton" userId="6ff09480-a9dc-4330-b83f-6473f6ffed22" providerId="ADAL" clId="{530EB2AF-F369-4878-A6E5-5D32041933C2}" dt="2021-10-28T11:14:10.288" v="4413" actId="207"/>
        <pc:sldMkLst>
          <pc:docMk/>
          <pc:sldMk cId="3156707007" sldId="327"/>
        </pc:sldMkLst>
        <pc:spChg chg="mod">
          <ac:chgData name="Henrik Scharton" userId="6ff09480-a9dc-4330-b83f-6473f6ffed22" providerId="ADAL" clId="{530EB2AF-F369-4878-A6E5-5D32041933C2}" dt="2021-10-28T11:14:10.288" v="4413" actId="207"/>
          <ac:spMkLst>
            <pc:docMk/>
            <pc:sldMk cId="3156707007" sldId="327"/>
            <ac:spMk id="2" creationId="{338E3FED-4833-4EEA-928F-160ED9130C33}"/>
          </ac:spMkLst>
        </pc:spChg>
        <pc:spChg chg="mod">
          <ac:chgData name="Henrik Scharton" userId="6ff09480-a9dc-4330-b83f-6473f6ffed22" providerId="ADAL" clId="{530EB2AF-F369-4878-A6E5-5D32041933C2}" dt="2021-10-13T07:12:32.525" v="299" actId="12"/>
          <ac:spMkLst>
            <pc:docMk/>
            <pc:sldMk cId="3156707007" sldId="327"/>
            <ac:spMk id="4" creationId="{EC1541E3-5CCD-435D-BA8F-CEB53ED9FDDB}"/>
          </ac:spMkLst>
        </pc:spChg>
        <pc:spChg chg="mod">
          <ac:chgData name="Henrik Scharton" userId="6ff09480-a9dc-4330-b83f-6473f6ffed22" providerId="ADAL" clId="{530EB2AF-F369-4878-A6E5-5D32041933C2}" dt="2021-10-19T12:03:03.644" v="2097" actId="20577"/>
          <ac:spMkLst>
            <pc:docMk/>
            <pc:sldMk cId="3156707007" sldId="327"/>
            <ac:spMk id="6" creationId="{00000000-0000-0000-0000-000000000000}"/>
          </ac:spMkLst>
        </pc:spChg>
      </pc:sldChg>
      <pc:sldChg chg="modSp mod">
        <pc:chgData name="Henrik Scharton" userId="6ff09480-a9dc-4330-b83f-6473f6ffed22" providerId="ADAL" clId="{530EB2AF-F369-4878-A6E5-5D32041933C2}" dt="2021-10-28T11:14:16.222" v="4414" actId="207"/>
        <pc:sldMkLst>
          <pc:docMk/>
          <pc:sldMk cId="651279657" sldId="328"/>
        </pc:sldMkLst>
        <pc:spChg chg="mod">
          <ac:chgData name="Henrik Scharton" userId="6ff09480-a9dc-4330-b83f-6473f6ffed22" providerId="ADAL" clId="{530EB2AF-F369-4878-A6E5-5D32041933C2}" dt="2021-10-28T11:14:16.222" v="4414" actId="207"/>
          <ac:spMkLst>
            <pc:docMk/>
            <pc:sldMk cId="651279657" sldId="328"/>
            <ac:spMk id="2" creationId="{338E3FED-4833-4EEA-928F-160ED9130C33}"/>
          </ac:spMkLst>
        </pc:spChg>
        <pc:spChg chg="mod">
          <ac:chgData name="Henrik Scharton" userId="6ff09480-a9dc-4330-b83f-6473f6ffed22" providerId="ADAL" clId="{530EB2AF-F369-4878-A6E5-5D32041933C2}" dt="2021-10-19T12:09:30.270" v="2098" actId="20577"/>
          <ac:spMkLst>
            <pc:docMk/>
            <pc:sldMk cId="651279657" sldId="328"/>
            <ac:spMk id="6" creationId="{00000000-0000-0000-0000-000000000000}"/>
          </ac:spMkLst>
        </pc:spChg>
      </pc:sldChg>
      <pc:sldChg chg="modSp mod">
        <pc:chgData name="Henrik Scharton" userId="6ff09480-a9dc-4330-b83f-6473f6ffed22" providerId="ADAL" clId="{530EB2AF-F369-4878-A6E5-5D32041933C2}" dt="2021-10-28T10:06:53.327" v="4390" actId="255"/>
        <pc:sldMkLst>
          <pc:docMk/>
          <pc:sldMk cId="3255150488" sldId="329"/>
        </pc:sldMkLst>
        <pc:spChg chg="mod">
          <ac:chgData name="Henrik Scharton" userId="6ff09480-a9dc-4330-b83f-6473f6ffed22" providerId="ADAL" clId="{530EB2AF-F369-4878-A6E5-5D32041933C2}" dt="2021-10-28T10:06:53.327" v="4390" actId="255"/>
          <ac:spMkLst>
            <pc:docMk/>
            <pc:sldMk cId="3255150488" sldId="329"/>
            <ac:spMk id="2" creationId="{338E3FED-4833-4EEA-928F-160ED9130C33}"/>
          </ac:spMkLst>
        </pc:spChg>
        <pc:spChg chg="mod">
          <ac:chgData name="Henrik Scharton" userId="6ff09480-a9dc-4330-b83f-6473f6ffed22" providerId="ADAL" clId="{530EB2AF-F369-4878-A6E5-5D32041933C2}" dt="2021-10-13T07:12:43.566" v="301" actId="12"/>
          <ac:spMkLst>
            <pc:docMk/>
            <pc:sldMk cId="3255150488" sldId="329"/>
            <ac:spMk id="4" creationId="{EC1541E3-5CCD-435D-BA8F-CEB53ED9FDDB}"/>
          </ac:spMkLst>
        </pc:spChg>
        <pc:spChg chg="mod">
          <ac:chgData name="Henrik Scharton" userId="6ff09480-a9dc-4330-b83f-6473f6ffed22" providerId="ADAL" clId="{530EB2AF-F369-4878-A6E5-5D32041933C2}" dt="2021-10-19T12:09:33.799" v="2099" actId="20577"/>
          <ac:spMkLst>
            <pc:docMk/>
            <pc:sldMk cId="3255150488" sldId="329"/>
            <ac:spMk id="6" creationId="{00000000-0000-0000-0000-000000000000}"/>
          </ac:spMkLst>
        </pc:spChg>
      </pc:sldChg>
      <pc:sldChg chg="modSp mod">
        <pc:chgData name="Henrik Scharton" userId="6ff09480-a9dc-4330-b83f-6473f6ffed22" providerId="ADAL" clId="{530EB2AF-F369-4878-A6E5-5D32041933C2}" dt="2021-10-28T10:06:57.304" v="4391" actId="255"/>
        <pc:sldMkLst>
          <pc:docMk/>
          <pc:sldMk cId="2946436706" sldId="330"/>
        </pc:sldMkLst>
        <pc:spChg chg="mod">
          <ac:chgData name="Henrik Scharton" userId="6ff09480-a9dc-4330-b83f-6473f6ffed22" providerId="ADAL" clId="{530EB2AF-F369-4878-A6E5-5D32041933C2}" dt="2021-10-28T10:06:57.304" v="4391" actId="255"/>
          <ac:spMkLst>
            <pc:docMk/>
            <pc:sldMk cId="2946436706" sldId="330"/>
            <ac:spMk id="2" creationId="{338E3FED-4833-4EEA-928F-160ED9130C33}"/>
          </ac:spMkLst>
        </pc:spChg>
        <pc:spChg chg="mod">
          <ac:chgData name="Henrik Scharton" userId="6ff09480-a9dc-4330-b83f-6473f6ffed22" providerId="ADAL" clId="{530EB2AF-F369-4878-A6E5-5D32041933C2}" dt="2021-10-19T12:09:38.251" v="2100" actId="20577"/>
          <ac:spMkLst>
            <pc:docMk/>
            <pc:sldMk cId="2946436706" sldId="330"/>
            <ac:spMk id="6" creationId="{00000000-0000-0000-0000-000000000000}"/>
          </ac:spMkLst>
        </pc:spChg>
      </pc:sldChg>
      <pc:sldChg chg="modSp mod delCm modNotesTx">
        <pc:chgData name="Henrik Scharton" userId="6ff09480-a9dc-4330-b83f-6473f6ffed22" providerId="ADAL" clId="{530EB2AF-F369-4878-A6E5-5D32041933C2}" dt="2021-10-28T11:35:26.644" v="4463" actId="255"/>
        <pc:sldMkLst>
          <pc:docMk/>
          <pc:sldMk cId="4084375500" sldId="331"/>
        </pc:sldMkLst>
        <pc:spChg chg="mod">
          <ac:chgData name="Henrik Scharton" userId="6ff09480-a9dc-4330-b83f-6473f6ffed22" providerId="ADAL" clId="{530EB2AF-F369-4878-A6E5-5D32041933C2}" dt="2021-10-28T11:35:26.644" v="4463" actId="255"/>
          <ac:spMkLst>
            <pc:docMk/>
            <pc:sldMk cId="4084375500" sldId="331"/>
            <ac:spMk id="2" creationId="{338E3FED-4833-4EEA-928F-160ED9130C33}"/>
          </ac:spMkLst>
        </pc:spChg>
        <pc:spChg chg="mod">
          <ac:chgData name="Henrik Scharton" userId="6ff09480-a9dc-4330-b83f-6473f6ffed22" providerId="ADAL" clId="{530EB2AF-F369-4878-A6E5-5D32041933C2}" dt="2021-10-19T12:25:24.089" v="3264" actId="108"/>
          <ac:spMkLst>
            <pc:docMk/>
            <pc:sldMk cId="4084375500" sldId="331"/>
            <ac:spMk id="4" creationId="{EC1541E3-5CCD-435D-BA8F-CEB53ED9FDDB}"/>
          </ac:spMkLst>
        </pc:spChg>
        <pc:spChg chg="mod">
          <ac:chgData name="Henrik Scharton" userId="6ff09480-a9dc-4330-b83f-6473f6ffed22" providerId="ADAL" clId="{530EB2AF-F369-4878-A6E5-5D32041933C2}" dt="2021-10-19T12:26:57.741" v="3295" actId="20577"/>
          <ac:spMkLst>
            <pc:docMk/>
            <pc:sldMk cId="4084375500" sldId="331"/>
            <ac:spMk id="6" creationId="{00000000-0000-0000-0000-000000000000}"/>
          </ac:spMkLst>
        </pc:spChg>
      </pc:sldChg>
      <pc:sldChg chg="modSp del mod">
        <pc:chgData name="Henrik Scharton" userId="6ff09480-a9dc-4330-b83f-6473f6ffed22" providerId="ADAL" clId="{530EB2AF-F369-4878-A6E5-5D32041933C2}" dt="2021-10-19T12:23:35.746" v="3184" actId="47"/>
        <pc:sldMkLst>
          <pc:docMk/>
          <pc:sldMk cId="2471439364" sldId="332"/>
        </pc:sldMkLst>
        <pc:spChg chg="mod">
          <ac:chgData name="Henrik Scharton" userId="6ff09480-a9dc-4330-b83f-6473f6ffed22" providerId="ADAL" clId="{530EB2AF-F369-4878-A6E5-5D32041933C2}" dt="2021-10-13T07:52:56.387" v="373" actId="20577"/>
          <ac:spMkLst>
            <pc:docMk/>
            <pc:sldMk cId="2471439364" sldId="332"/>
            <ac:spMk id="4" creationId="{EC1541E3-5CCD-435D-BA8F-CEB53ED9FDDB}"/>
          </ac:spMkLst>
        </pc:spChg>
      </pc:sldChg>
      <pc:sldChg chg="modSp mod">
        <pc:chgData name="Henrik Scharton" userId="6ff09480-a9dc-4330-b83f-6473f6ffed22" providerId="ADAL" clId="{530EB2AF-F369-4878-A6E5-5D32041933C2}" dt="2021-10-28T12:01:34.167" v="5200" actId="255"/>
        <pc:sldMkLst>
          <pc:docMk/>
          <pc:sldMk cId="3378739561" sldId="333"/>
        </pc:sldMkLst>
        <pc:spChg chg="mod">
          <ac:chgData name="Henrik Scharton" userId="6ff09480-a9dc-4330-b83f-6473f6ffed22" providerId="ADAL" clId="{530EB2AF-F369-4878-A6E5-5D32041933C2}" dt="2021-10-28T12:01:34.167" v="5200" actId="255"/>
          <ac:spMkLst>
            <pc:docMk/>
            <pc:sldMk cId="3378739561" sldId="333"/>
            <ac:spMk id="2" creationId="{338E3FED-4833-4EEA-928F-160ED9130C33}"/>
          </ac:spMkLst>
        </pc:spChg>
        <pc:spChg chg="mod">
          <ac:chgData name="Henrik Scharton" userId="6ff09480-a9dc-4330-b83f-6473f6ffed22" providerId="ADAL" clId="{530EB2AF-F369-4878-A6E5-5D32041933C2}" dt="2021-10-19T12:26:43.415" v="3294" actId="20577"/>
          <ac:spMkLst>
            <pc:docMk/>
            <pc:sldMk cId="3378739561" sldId="333"/>
            <ac:spMk id="6" creationId="{00000000-0000-0000-0000-000000000000}"/>
          </ac:spMkLst>
        </pc:spChg>
      </pc:sldChg>
      <pc:sldChg chg="modSp mod">
        <pc:chgData name="Henrik Scharton" userId="6ff09480-a9dc-4330-b83f-6473f6ffed22" providerId="ADAL" clId="{530EB2AF-F369-4878-A6E5-5D32041933C2}" dt="2021-10-28T11:35:21.901" v="4462" actId="255"/>
        <pc:sldMkLst>
          <pc:docMk/>
          <pc:sldMk cId="2871375479" sldId="334"/>
        </pc:sldMkLst>
        <pc:spChg chg="mod">
          <ac:chgData name="Henrik Scharton" userId="6ff09480-a9dc-4330-b83f-6473f6ffed22" providerId="ADAL" clId="{530EB2AF-F369-4878-A6E5-5D32041933C2}" dt="2021-10-28T11:35:21.901" v="4462" actId="255"/>
          <ac:spMkLst>
            <pc:docMk/>
            <pc:sldMk cId="2871375479" sldId="334"/>
            <ac:spMk id="2" creationId="{338E3FED-4833-4EEA-928F-160ED9130C33}"/>
          </ac:spMkLst>
        </pc:spChg>
        <pc:spChg chg="mod">
          <ac:chgData name="Henrik Scharton" userId="6ff09480-a9dc-4330-b83f-6473f6ffed22" providerId="ADAL" clId="{530EB2AF-F369-4878-A6E5-5D32041933C2}" dt="2021-10-19T12:26:59.794" v="3296" actId="20577"/>
          <ac:spMkLst>
            <pc:docMk/>
            <pc:sldMk cId="2871375479" sldId="334"/>
            <ac:spMk id="6" creationId="{00000000-0000-0000-0000-000000000000}"/>
          </ac:spMkLst>
        </pc:spChg>
      </pc:sldChg>
      <pc:sldChg chg="addSp modSp mod modNotesTx">
        <pc:chgData name="Henrik Scharton" userId="6ff09480-a9dc-4330-b83f-6473f6ffed22" providerId="ADAL" clId="{530EB2AF-F369-4878-A6E5-5D32041933C2}" dt="2021-10-28T11:38:57.486" v="4596" actId="20577"/>
        <pc:sldMkLst>
          <pc:docMk/>
          <pc:sldMk cId="1322469101" sldId="335"/>
        </pc:sldMkLst>
        <pc:spChg chg="mod">
          <ac:chgData name="Henrik Scharton" userId="6ff09480-a9dc-4330-b83f-6473f6ffed22" providerId="ADAL" clId="{530EB2AF-F369-4878-A6E5-5D32041933C2}" dt="2021-10-28T11:36:02.836" v="4468" actId="1076"/>
          <ac:spMkLst>
            <pc:docMk/>
            <pc:sldMk cId="1322469101" sldId="335"/>
            <ac:spMk id="2" creationId="{338E3FED-4833-4EEA-928F-160ED9130C33}"/>
          </ac:spMkLst>
        </pc:spChg>
        <pc:spChg chg="add mod">
          <ac:chgData name="Henrik Scharton" userId="6ff09480-a9dc-4330-b83f-6473f6ffed22" providerId="ADAL" clId="{530EB2AF-F369-4878-A6E5-5D32041933C2}" dt="2021-10-28T11:38:57.486" v="4596" actId="20577"/>
          <ac:spMkLst>
            <pc:docMk/>
            <pc:sldMk cId="1322469101" sldId="335"/>
            <ac:spMk id="3" creationId="{3137D2E8-533B-400E-8101-E97FBA0CB752}"/>
          </ac:spMkLst>
        </pc:spChg>
        <pc:spChg chg="mod">
          <ac:chgData name="Henrik Scharton" userId="6ff09480-a9dc-4330-b83f-6473f6ffed22" providerId="ADAL" clId="{530EB2AF-F369-4878-A6E5-5D32041933C2}" dt="2021-10-28T11:36:06.795" v="4469" actId="20577"/>
          <ac:spMkLst>
            <pc:docMk/>
            <pc:sldMk cId="1322469101" sldId="335"/>
            <ac:spMk id="6" creationId="{00000000-0000-0000-0000-000000000000}"/>
          </ac:spMkLst>
        </pc:spChg>
      </pc:sldChg>
      <pc:sldChg chg="modNotesTx">
        <pc:chgData name="Henrik Scharton" userId="6ff09480-a9dc-4330-b83f-6473f6ffed22" providerId="ADAL" clId="{530EB2AF-F369-4878-A6E5-5D32041933C2}" dt="2021-10-19T12:24:24.395" v="3187"/>
        <pc:sldMkLst>
          <pc:docMk/>
          <pc:sldMk cId="3510369301" sldId="336"/>
        </pc:sldMkLst>
      </pc:sldChg>
      <pc:sldChg chg="modSp mod ord">
        <pc:chgData name="Henrik Scharton" userId="6ff09480-a9dc-4330-b83f-6473f6ffed22" providerId="ADAL" clId="{530EB2AF-F369-4878-A6E5-5D32041933C2}" dt="2021-10-28T12:07:41.689" v="5247"/>
        <pc:sldMkLst>
          <pc:docMk/>
          <pc:sldMk cId="4109171884" sldId="337"/>
        </pc:sldMkLst>
        <pc:spChg chg="mod">
          <ac:chgData name="Henrik Scharton" userId="6ff09480-a9dc-4330-b83f-6473f6ffed22" providerId="ADAL" clId="{530EB2AF-F369-4878-A6E5-5D32041933C2}" dt="2021-10-13T07:18:48.765" v="308" actId="12"/>
          <ac:spMkLst>
            <pc:docMk/>
            <pc:sldMk cId="4109171884" sldId="337"/>
            <ac:spMk id="4" creationId="{EC1541E3-5CCD-435D-BA8F-CEB53ED9FDDB}"/>
          </ac:spMkLst>
        </pc:spChg>
        <pc:spChg chg="mod">
          <ac:chgData name="Henrik Scharton" userId="6ff09480-a9dc-4330-b83f-6473f6ffed22" providerId="ADAL" clId="{530EB2AF-F369-4878-A6E5-5D32041933C2}" dt="2021-10-28T12:06:00.393" v="5229" actId="20577"/>
          <ac:spMkLst>
            <pc:docMk/>
            <pc:sldMk cId="4109171884" sldId="337"/>
            <ac:spMk id="6" creationId="{00000000-0000-0000-0000-000000000000}"/>
          </ac:spMkLst>
        </pc:spChg>
      </pc:sldChg>
      <pc:sldChg chg="modSp mod">
        <pc:chgData name="Henrik Scharton" userId="6ff09480-a9dc-4330-b83f-6473f6ffed22" providerId="ADAL" clId="{530EB2AF-F369-4878-A6E5-5D32041933C2}" dt="2021-11-01T09:33:54.409" v="5285" actId="20577"/>
        <pc:sldMkLst>
          <pc:docMk/>
          <pc:sldMk cId="915416089" sldId="338"/>
        </pc:sldMkLst>
        <pc:spChg chg="mod">
          <ac:chgData name="Henrik Scharton" userId="6ff09480-a9dc-4330-b83f-6473f6ffed22" providerId="ADAL" clId="{530EB2AF-F369-4878-A6E5-5D32041933C2}" dt="2021-11-01T09:33:54.409" v="5285" actId="20577"/>
          <ac:spMkLst>
            <pc:docMk/>
            <pc:sldMk cId="915416089" sldId="338"/>
            <ac:spMk id="2" creationId="{338E3FED-4833-4EEA-928F-160ED9130C33}"/>
          </ac:spMkLst>
        </pc:spChg>
        <pc:spChg chg="mod">
          <ac:chgData name="Henrik Scharton" userId="6ff09480-a9dc-4330-b83f-6473f6ffed22" providerId="ADAL" clId="{530EB2AF-F369-4878-A6E5-5D32041933C2}" dt="2021-11-01T09:30:12.539" v="5274" actId="20577"/>
          <ac:spMkLst>
            <pc:docMk/>
            <pc:sldMk cId="915416089" sldId="338"/>
            <ac:spMk id="3" creationId="{00000000-0000-0000-0000-000000000000}"/>
          </ac:spMkLst>
        </pc:spChg>
        <pc:spChg chg="mod">
          <ac:chgData name="Henrik Scharton" userId="6ff09480-a9dc-4330-b83f-6473f6ffed22" providerId="ADAL" clId="{530EB2AF-F369-4878-A6E5-5D32041933C2}" dt="2021-10-28T09:57:09.831" v="4263" actId="20577"/>
          <ac:spMkLst>
            <pc:docMk/>
            <pc:sldMk cId="915416089" sldId="338"/>
            <ac:spMk id="6" creationId="{00000000-0000-0000-0000-000000000000}"/>
          </ac:spMkLst>
        </pc:spChg>
        <pc:picChg chg="mod">
          <ac:chgData name="Henrik Scharton" userId="6ff09480-a9dc-4330-b83f-6473f6ffed22" providerId="ADAL" clId="{530EB2AF-F369-4878-A6E5-5D32041933C2}" dt="2021-11-01T09:30:16.732" v="5275" actId="14100"/>
          <ac:picMkLst>
            <pc:docMk/>
            <pc:sldMk cId="915416089" sldId="338"/>
            <ac:picMk id="10" creationId="{00000000-0000-0000-0000-000000000000}"/>
          </ac:picMkLst>
        </pc:picChg>
      </pc:sldChg>
      <pc:sldChg chg="modSp mod modNotesTx">
        <pc:chgData name="Henrik Scharton" userId="6ff09480-a9dc-4330-b83f-6473f6ffed22" providerId="ADAL" clId="{530EB2AF-F369-4878-A6E5-5D32041933C2}" dt="2021-10-28T09:54:00.831" v="4188" actId="6549"/>
        <pc:sldMkLst>
          <pc:docMk/>
          <pc:sldMk cId="415692803" sldId="350"/>
        </pc:sldMkLst>
        <pc:spChg chg="mod">
          <ac:chgData name="Henrik Scharton" userId="6ff09480-a9dc-4330-b83f-6473f6ffed22" providerId="ADAL" clId="{530EB2AF-F369-4878-A6E5-5D32041933C2}" dt="2021-10-28T09:54:00.831" v="4188" actId="6549"/>
          <ac:spMkLst>
            <pc:docMk/>
            <pc:sldMk cId="415692803" sldId="350"/>
            <ac:spMk id="6" creationId="{00000000-0000-0000-0000-000000000000}"/>
          </ac:spMkLst>
        </pc:spChg>
      </pc:sldChg>
      <pc:sldChg chg="del">
        <pc:chgData name="Henrik Scharton" userId="6ff09480-a9dc-4330-b83f-6473f6ffed22" providerId="ADAL" clId="{530EB2AF-F369-4878-A6E5-5D32041933C2}" dt="2021-10-13T07:10:34.770" v="284" actId="47"/>
        <pc:sldMkLst>
          <pc:docMk/>
          <pc:sldMk cId="3595877602" sldId="351"/>
        </pc:sldMkLst>
      </pc:sldChg>
      <pc:sldChg chg="delSp modSp mod delCm">
        <pc:chgData name="Henrik Scharton" userId="6ff09480-a9dc-4330-b83f-6473f6ffed22" providerId="ADAL" clId="{530EB2AF-F369-4878-A6E5-5D32041933C2}" dt="2021-10-28T11:33:10.720" v="4457" actId="207"/>
        <pc:sldMkLst>
          <pc:docMk/>
          <pc:sldMk cId="556215777" sldId="353"/>
        </pc:sldMkLst>
        <pc:spChg chg="mod">
          <ac:chgData name="Henrik Scharton" userId="6ff09480-a9dc-4330-b83f-6473f6ffed22" providerId="ADAL" clId="{530EB2AF-F369-4878-A6E5-5D32041933C2}" dt="2021-10-28T11:33:10.720" v="4457" actId="207"/>
          <ac:spMkLst>
            <pc:docMk/>
            <pc:sldMk cId="556215777" sldId="353"/>
            <ac:spMk id="2" creationId="{338E3FED-4833-4EEA-928F-160ED9130C33}"/>
          </ac:spMkLst>
        </pc:spChg>
        <pc:spChg chg="mod">
          <ac:chgData name="Henrik Scharton" userId="6ff09480-a9dc-4330-b83f-6473f6ffed22" providerId="ADAL" clId="{530EB2AF-F369-4878-A6E5-5D32041933C2}" dt="2021-10-28T11:28:54.637" v="4426" actId="20577"/>
          <ac:spMkLst>
            <pc:docMk/>
            <pc:sldMk cId="556215777" sldId="353"/>
            <ac:spMk id="3" creationId="{00000000-0000-0000-0000-000000000000}"/>
          </ac:spMkLst>
        </pc:spChg>
        <pc:spChg chg="del">
          <ac:chgData name="Henrik Scharton" userId="6ff09480-a9dc-4330-b83f-6473f6ffed22" providerId="ADAL" clId="{530EB2AF-F369-4878-A6E5-5D32041933C2}" dt="2021-10-19T11:37:13.410" v="610" actId="478"/>
          <ac:spMkLst>
            <pc:docMk/>
            <pc:sldMk cId="556215777" sldId="353"/>
            <ac:spMk id="5" creationId="{4124F0FB-583D-43EB-BEAE-7C4C43C8CFDE}"/>
          </ac:spMkLst>
        </pc:spChg>
        <pc:spChg chg="mod">
          <ac:chgData name="Henrik Scharton" userId="6ff09480-a9dc-4330-b83f-6473f6ffed22" providerId="ADAL" clId="{530EB2AF-F369-4878-A6E5-5D32041933C2}" dt="2021-10-28T09:57:24.645" v="4270" actId="6549"/>
          <ac:spMkLst>
            <pc:docMk/>
            <pc:sldMk cId="556215777" sldId="353"/>
            <ac:spMk id="6" creationId="{00000000-0000-0000-0000-000000000000}"/>
          </ac:spMkLst>
        </pc:spChg>
      </pc:sldChg>
      <pc:sldChg chg="modSp mod modNotesTx">
        <pc:chgData name="Henrik Scharton" userId="6ff09480-a9dc-4330-b83f-6473f6ffed22" providerId="ADAL" clId="{530EB2AF-F369-4878-A6E5-5D32041933C2}" dt="2021-10-28T11:35:09.936" v="4460" actId="255"/>
        <pc:sldMkLst>
          <pc:docMk/>
          <pc:sldMk cId="2298026459" sldId="354"/>
        </pc:sldMkLst>
        <pc:spChg chg="mod">
          <ac:chgData name="Henrik Scharton" userId="6ff09480-a9dc-4330-b83f-6473f6ffed22" providerId="ADAL" clId="{530EB2AF-F369-4878-A6E5-5D32041933C2}" dt="2021-10-28T11:35:09.936" v="4460" actId="255"/>
          <ac:spMkLst>
            <pc:docMk/>
            <pc:sldMk cId="2298026459" sldId="354"/>
            <ac:spMk id="2" creationId="{338E3FED-4833-4EEA-928F-160ED9130C33}"/>
          </ac:spMkLst>
        </pc:spChg>
        <pc:spChg chg="mod">
          <ac:chgData name="Henrik Scharton" userId="6ff09480-a9dc-4330-b83f-6473f6ffed22" providerId="ADAL" clId="{530EB2AF-F369-4878-A6E5-5D32041933C2}" dt="2021-10-19T12:27:04.960" v="3297" actId="20577"/>
          <ac:spMkLst>
            <pc:docMk/>
            <pc:sldMk cId="2298026459" sldId="354"/>
            <ac:spMk id="6" creationId="{00000000-0000-0000-0000-000000000000}"/>
          </ac:spMkLst>
        </pc:spChg>
      </pc:sldChg>
      <pc:sldChg chg="del ord">
        <pc:chgData name="Henrik Scharton" userId="6ff09480-a9dc-4330-b83f-6473f6ffed22" providerId="ADAL" clId="{530EB2AF-F369-4878-A6E5-5D32041933C2}" dt="2021-10-28T12:06:27.151" v="5235" actId="47"/>
        <pc:sldMkLst>
          <pc:docMk/>
          <pc:sldMk cId="1648625456" sldId="355"/>
        </pc:sldMkLst>
      </pc:sldChg>
      <pc:sldChg chg="addSp delSp modSp add del mod modNotesTx">
        <pc:chgData name="Henrik Scharton" userId="6ff09480-a9dc-4330-b83f-6473f6ffed22" providerId="ADAL" clId="{530EB2AF-F369-4878-A6E5-5D32041933C2}" dt="2021-10-13T09:32:47.588" v="518" actId="47"/>
        <pc:sldMkLst>
          <pc:docMk/>
          <pc:sldMk cId="244070694" sldId="356"/>
        </pc:sldMkLst>
        <pc:picChg chg="add mod modCrop">
          <ac:chgData name="Henrik Scharton" userId="6ff09480-a9dc-4330-b83f-6473f6ffed22" providerId="ADAL" clId="{530EB2AF-F369-4878-A6E5-5D32041933C2}" dt="2021-10-13T09:19:01.317" v="385" actId="1076"/>
          <ac:picMkLst>
            <pc:docMk/>
            <pc:sldMk cId="244070694" sldId="356"/>
            <ac:picMk id="4" creationId="{CCEA32C0-A498-48BE-9F2F-9E276A32C377}"/>
          </ac:picMkLst>
        </pc:picChg>
        <pc:picChg chg="del">
          <ac:chgData name="Henrik Scharton" userId="6ff09480-a9dc-4330-b83f-6473f6ffed22" providerId="ADAL" clId="{530EB2AF-F369-4878-A6E5-5D32041933C2}" dt="2021-10-13T09:14:21.108" v="377" actId="478"/>
          <ac:picMkLst>
            <pc:docMk/>
            <pc:sldMk cId="244070694" sldId="356"/>
            <ac:picMk id="7" creationId="{D0B09FA0-56A9-4BA2-AA9B-255A03E1AD0D}"/>
          </ac:picMkLst>
        </pc:picChg>
        <pc:picChg chg="del">
          <ac:chgData name="Henrik Scharton" userId="6ff09480-a9dc-4330-b83f-6473f6ffed22" providerId="ADAL" clId="{530EB2AF-F369-4878-A6E5-5D32041933C2}" dt="2021-10-13T09:14:20.345" v="375" actId="478"/>
          <ac:picMkLst>
            <pc:docMk/>
            <pc:sldMk cId="244070694" sldId="356"/>
            <ac:picMk id="15" creationId="{DBB120DB-475D-4611-AFE2-114E751D1825}"/>
          </ac:picMkLst>
        </pc:picChg>
        <pc:picChg chg="del">
          <ac:chgData name="Henrik Scharton" userId="6ff09480-a9dc-4330-b83f-6473f6ffed22" providerId="ADAL" clId="{530EB2AF-F369-4878-A6E5-5D32041933C2}" dt="2021-10-13T09:14:20.840" v="376" actId="478"/>
          <ac:picMkLst>
            <pc:docMk/>
            <pc:sldMk cId="244070694" sldId="356"/>
            <ac:picMk id="16" creationId="{14DE7A75-B553-49BA-902C-FFE4D43A6650}"/>
          </ac:picMkLst>
        </pc:picChg>
      </pc:sldChg>
      <pc:sldChg chg="addSp delSp modSp add mod modNotesTx">
        <pc:chgData name="Henrik Scharton" userId="6ff09480-a9dc-4330-b83f-6473f6ffed22" providerId="ADAL" clId="{530EB2AF-F369-4878-A6E5-5D32041933C2}" dt="2021-10-13T09:34:26.095" v="609" actId="20577"/>
        <pc:sldMkLst>
          <pc:docMk/>
          <pc:sldMk cId="357650495" sldId="357"/>
        </pc:sldMkLst>
        <pc:spChg chg="del">
          <ac:chgData name="Henrik Scharton" userId="6ff09480-a9dc-4330-b83f-6473f6ffed22" providerId="ADAL" clId="{530EB2AF-F369-4878-A6E5-5D32041933C2}" dt="2021-10-13T09:23:32.034" v="442" actId="478"/>
          <ac:spMkLst>
            <pc:docMk/>
            <pc:sldMk cId="357650495" sldId="357"/>
            <ac:spMk id="2" creationId="{338E3FED-4833-4EEA-928F-160ED9130C33}"/>
          </ac:spMkLst>
        </pc:spChg>
        <pc:graphicFrameChg chg="add del mod">
          <ac:chgData name="Henrik Scharton" userId="6ff09480-a9dc-4330-b83f-6473f6ffed22" providerId="ADAL" clId="{530EB2AF-F369-4878-A6E5-5D32041933C2}" dt="2021-10-13T09:22:04.200" v="425"/>
          <ac:graphicFrameMkLst>
            <pc:docMk/>
            <pc:sldMk cId="357650495" sldId="357"/>
            <ac:graphicFrameMk id="3" creationId="{B52F67F4-33C1-4430-B1D4-AC11EDA69EA4}"/>
          </ac:graphicFrameMkLst>
        </pc:graphicFrameChg>
        <pc:picChg chg="del mod">
          <ac:chgData name="Henrik Scharton" userId="6ff09480-a9dc-4330-b83f-6473f6ffed22" providerId="ADAL" clId="{530EB2AF-F369-4878-A6E5-5D32041933C2}" dt="2021-10-13T09:21:58.295" v="423" actId="478"/>
          <ac:picMkLst>
            <pc:docMk/>
            <pc:sldMk cId="357650495" sldId="357"/>
            <ac:picMk id="4" creationId="{CCEA32C0-A498-48BE-9F2F-9E276A32C377}"/>
          </ac:picMkLst>
        </pc:picChg>
        <pc:picChg chg="add del mod">
          <ac:chgData name="Henrik Scharton" userId="6ff09480-a9dc-4330-b83f-6473f6ffed22" providerId="ADAL" clId="{530EB2AF-F369-4878-A6E5-5D32041933C2}" dt="2021-10-13T09:23:08.525" v="440" actId="478"/>
          <ac:picMkLst>
            <pc:docMk/>
            <pc:sldMk cId="357650495" sldId="357"/>
            <ac:picMk id="6" creationId="{DB829820-58E9-41D5-8207-F9651DB1DA11}"/>
          </ac:picMkLst>
        </pc:picChg>
        <pc:picChg chg="add mod">
          <ac:chgData name="Henrik Scharton" userId="6ff09480-a9dc-4330-b83f-6473f6ffed22" providerId="ADAL" clId="{530EB2AF-F369-4878-A6E5-5D32041933C2}" dt="2021-10-13T09:29:58.612" v="500" actId="1076"/>
          <ac:picMkLst>
            <pc:docMk/>
            <pc:sldMk cId="357650495" sldId="357"/>
            <ac:picMk id="8" creationId="{1C590959-F02F-4C79-B468-D8921ECBC38A}"/>
          </ac:picMkLst>
        </pc:picChg>
      </pc:sldChg>
      <pc:sldChg chg="addSp delSp modSp add mod modNotesTx">
        <pc:chgData name="Henrik Scharton" userId="6ff09480-a9dc-4330-b83f-6473f6ffed22" providerId="ADAL" clId="{530EB2AF-F369-4878-A6E5-5D32041933C2}" dt="2021-10-13T09:29:52.203" v="498" actId="1076"/>
        <pc:sldMkLst>
          <pc:docMk/>
          <pc:sldMk cId="1013657696" sldId="358"/>
        </pc:sldMkLst>
        <pc:picChg chg="add mod modCrop">
          <ac:chgData name="Henrik Scharton" userId="6ff09480-a9dc-4330-b83f-6473f6ffed22" providerId="ADAL" clId="{530EB2AF-F369-4878-A6E5-5D32041933C2}" dt="2021-10-13T09:29:52.203" v="498" actId="1076"/>
          <ac:picMkLst>
            <pc:docMk/>
            <pc:sldMk cId="1013657696" sldId="358"/>
            <ac:picMk id="3" creationId="{B0CF96F7-2663-4F88-859D-87CA39C4B83B}"/>
          </ac:picMkLst>
        </pc:picChg>
        <pc:picChg chg="del">
          <ac:chgData name="Henrik Scharton" userId="6ff09480-a9dc-4330-b83f-6473f6ffed22" providerId="ADAL" clId="{530EB2AF-F369-4878-A6E5-5D32041933C2}" dt="2021-10-13T09:24:52.586" v="446" actId="478"/>
          <ac:picMkLst>
            <pc:docMk/>
            <pc:sldMk cId="1013657696" sldId="358"/>
            <ac:picMk id="8" creationId="{1C590959-F02F-4C79-B468-D8921ECBC38A}"/>
          </ac:picMkLst>
        </pc:picChg>
      </pc:sldChg>
      <pc:sldChg chg="addSp delSp modSp new mod setBg modNotesTx">
        <pc:chgData name="Henrik Scharton" userId="6ff09480-a9dc-4330-b83f-6473f6ffed22" providerId="ADAL" clId="{530EB2AF-F369-4878-A6E5-5D32041933C2}" dt="2021-10-13T09:29:41.601" v="496" actId="27614"/>
        <pc:sldMkLst>
          <pc:docMk/>
          <pc:sldMk cId="389438942" sldId="359"/>
        </pc:sldMkLst>
        <pc:picChg chg="add del mod">
          <ac:chgData name="Henrik Scharton" userId="6ff09480-a9dc-4330-b83f-6473f6ffed22" providerId="ADAL" clId="{530EB2AF-F369-4878-A6E5-5D32041933C2}" dt="2021-10-13T09:27:57.259" v="464" actId="478"/>
          <ac:picMkLst>
            <pc:docMk/>
            <pc:sldMk cId="389438942" sldId="359"/>
            <ac:picMk id="3" creationId="{3EB4FA32-B532-4BDA-8F46-80FD5E88F862}"/>
          </ac:picMkLst>
        </pc:picChg>
        <pc:picChg chg="add del mod">
          <ac:chgData name="Henrik Scharton" userId="6ff09480-a9dc-4330-b83f-6473f6ffed22" providerId="ADAL" clId="{530EB2AF-F369-4878-A6E5-5D32041933C2}" dt="2021-10-13T09:29:12.408" v="493" actId="478"/>
          <ac:picMkLst>
            <pc:docMk/>
            <pc:sldMk cId="389438942" sldId="359"/>
            <ac:picMk id="5" creationId="{4292B2CF-2B93-48BF-95B8-3688E6C8742B}"/>
          </ac:picMkLst>
        </pc:picChg>
        <pc:picChg chg="add mod">
          <ac:chgData name="Henrik Scharton" userId="6ff09480-a9dc-4330-b83f-6473f6ffed22" providerId="ADAL" clId="{530EB2AF-F369-4878-A6E5-5D32041933C2}" dt="2021-10-13T09:29:41.601" v="496" actId="27614"/>
          <ac:picMkLst>
            <pc:docMk/>
            <pc:sldMk cId="389438942" sldId="359"/>
            <ac:picMk id="7" creationId="{FD31A87E-53F6-45EF-BE66-9CF1C67699D8}"/>
          </ac:picMkLst>
        </pc:picChg>
      </pc:sldChg>
      <pc:sldChg chg="addSp modSp new mod setBg modNotesTx">
        <pc:chgData name="Henrik Scharton" userId="6ff09480-a9dc-4330-b83f-6473f6ffed22" providerId="ADAL" clId="{530EB2AF-F369-4878-A6E5-5D32041933C2}" dt="2021-10-13T09:32:32.546" v="517" actId="20577"/>
        <pc:sldMkLst>
          <pc:docMk/>
          <pc:sldMk cId="4056292951" sldId="360"/>
        </pc:sldMkLst>
        <pc:picChg chg="add mod">
          <ac:chgData name="Henrik Scharton" userId="6ff09480-a9dc-4330-b83f-6473f6ffed22" providerId="ADAL" clId="{530EB2AF-F369-4878-A6E5-5D32041933C2}" dt="2021-10-13T09:32:16.468" v="507" actId="1076"/>
          <ac:picMkLst>
            <pc:docMk/>
            <pc:sldMk cId="4056292951" sldId="360"/>
            <ac:picMk id="3" creationId="{AB506D52-D96D-47DA-88C5-E64CBB1C7E5E}"/>
          </ac:picMkLst>
        </pc:picChg>
      </pc:sldChg>
      <pc:sldChg chg="modSp add mod ord modAnim modNotesTx">
        <pc:chgData name="Henrik Scharton" userId="6ff09480-a9dc-4330-b83f-6473f6ffed22" providerId="ADAL" clId="{530EB2AF-F369-4878-A6E5-5D32041933C2}" dt="2021-10-28T11:47:13.180" v="4916" actId="255"/>
        <pc:sldMkLst>
          <pc:docMk/>
          <pc:sldMk cId="1905302836" sldId="361"/>
        </pc:sldMkLst>
        <pc:spChg chg="mod">
          <ac:chgData name="Henrik Scharton" userId="6ff09480-a9dc-4330-b83f-6473f6ffed22" providerId="ADAL" clId="{530EB2AF-F369-4878-A6E5-5D32041933C2}" dt="2021-10-28T11:47:13.180" v="4916" actId="255"/>
          <ac:spMkLst>
            <pc:docMk/>
            <pc:sldMk cId="1905302836" sldId="361"/>
            <ac:spMk id="2" creationId="{338E3FED-4833-4EEA-928F-160ED9130C33}"/>
          </ac:spMkLst>
        </pc:spChg>
        <pc:spChg chg="mod">
          <ac:chgData name="Henrik Scharton" userId="6ff09480-a9dc-4330-b83f-6473f6ffed22" providerId="ADAL" clId="{530EB2AF-F369-4878-A6E5-5D32041933C2}" dt="2021-10-19T11:45:26.096" v="1090" actId="108"/>
          <ac:spMkLst>
            <pc:docMk/>
            <pc:sldMk cId="1905302836" sldId="361"/>
            <ac:spMk id="3" creationId="{00000000-0000-0000-0000-000000000000}"/>
          </ac:spMkLst>
        </pc:spChg>
        <pc:spChg chg="mod">
          <ac:chgData name="Henrik Scharton" userId="6ff09480-a9dc-4330-b83f-6473f6ffed22" providerId="ADAL" clId="{530EB2AF-F369-4878-A6E5-5D32041933C2}" dt="2021-10-28T11:45:59.287" v="4756" actId="207"/>
          <ac:spMkLst>
            <pc:docMk/>
            <pc:sldMk cId="1905302836" sldId="361"/>
            <ac:spMk id="6" creationId="{00000000-0000-0000-0000-000000000000}"/>
          </ac:spMkLst>
        </pc:spChg>
      </pc:sldChg>
      <pc:sldChg chg="add del">
        <pc:chgData name="Henrik Scharton" userId="6ff09480-a9dc-4330-b83f-6473f6ffed22" providerId="ADAL" clId="{530EB2AF-F369-4878-A6E5-5D32041933C2}" dt="2021-10-19T11:49:47.517" v="1350" actId="47"/>
        <pc:sldMkLst>
          <pc:docMk/>
          <pc:sldMk cId="2017880232" sldId="362"/>
        </pc:sldMkLst>
      </pc:sldChg>
      <pc:sldChg chg="modSp new del mod">
        <pc:chgData name="Henrik Scharton" userId="6ff09480-a9dc-4330-b83f-6473f6ffed22" providerId="ADAL" clId="{530EB2AF-F369-4878-A6E5-5D32041933C2}" dt="2021-10-19T12:19:13.047" v="3071" actId="2696"/>
        <pc:sldMkLst>
          <pc:docMk/>
          <pc:sldMk cId="2667974568" sldId="362"/>
        </pc:sldMkLst>
        <pc:spChg chg="mod">
          <ac:chgData name="Henrik Scharton" userId="6ff09480-a9dc-4330-b83f-6473f6ffed22" providerId="ADAL" clId="{530EB2AF-F369-4878-A6E5-5D32041933C2}" dt="2021-10-19T12:01:36.404" v="2084" actId="27636"/>
          <ac:spMkLst>
            <pc:docMk/>
            <pc:sldMk cId="2667974568" sldId="362"/>
            <ac:spMk id="3" creationId="{00442314-B4DA-4B1E-8FB1-0C0A1D001193}"/>
          </ac:spMkLst>
        </pc:spChg>
      </pc:sldChg>
      <pc:sldChg chg="modSp add del mod ord">
        <pc:chgData name="Henrik Scharton" userId="6ff09480-a9dc-4330-b83f-6473f6ffed22" providerId="ADAL" clId="{530EB2AF-F369-4878-A6E5-5D32041933C2}" dt="2021-10-19T12:49:22.763" v="4052" actId="47"/>
        <pc:sldMkLst>
          <pc:docMk/>
          <pc:sldMk cId="3334533606" sldId="362"/>
        </pc:sldMkLst>
        <pc:spChg chg="mod">
          <ac:chgData name="Henrik Scharton" userId="6ff09480-a9dc-4330-b83f-6473f6ffed22" providerId="ADAL" clId="{530EB2AF-F369-4878-A6E5-5D32041933C2}" dt="2021-10-19T12:49:21.506" v="4051" actId="20577"/>
          <ac:spMkLst>
            <pc:docMk/>
            <pc:sldMk cId="3334533606" sldId="362"/>
            <ac:spMk id="3" creationId="{00442314-B4DA-4B1E-8FB1-0C0A1D001193}"/>
          </ac:spMkLst>
        </pc:spChg>
      </pc:sldChg>
      <pc:sldChg chg="add del">
        <pc:chgData name="Henrik Scharton" userId="6ff09480-a9dc-4330-b83f-6473f6ffed22" providerId="ADAL" clId="{530EB2AF-F369-4878-A6E5-5D32041933C2}" dt="2021-10-19T12:19:13.047" v="3071" actId="2696"/>
        <pc:sldMkLst>
          <pc:docMk/>
          <pc:sldMk cId="2948242684" sldId="363"/>
        </pc:sldMkLst>
      </pc:sldChg>
      <pc:sldChg chg="modSp add del mod modAnim modNotesTx">
        <pc:chgData name="Henrik Scharton" userId="6ff09480-a9dc-4330-b83f-6473f6ffed22" providerId="ADAL" clId="{530EB2AF-F369-4878-A6E5-5D32041933C2}" dt="2021-10-19T12:32:32.418" v="3374" actId="47"/>
        <pc:sldMkLst>
          <pc:docMk/>
          <pc:sldMk cId="3192545617" sldId="363"/>
        </pc:sldMkLst>
        <pc:spChg chg="mod">
          <ac:chgData name="Henrik Scharton" userId="6ff09480-a9dc-4330-b83f-6473f6ffed22" providerId="ADAL" clId="{530EB2AF-F369-4878-A6E5-5D32041933C2}" dt="2021-10-19T12:30:35.987" v="3361" actId="20577"/>
          <ac:spMkLst>
            <pc:docMk/>
            <pc:sldMk cId="3192545617" sldId="363"/>
            <ac:spMk id="2" creationId="{338E3FED-4833-4EEA-928F-160ED9130C33}"/>
          </ac:spMkLst>
        </pc:spChg>
        <pc:spChg chg="mod">
          <ac:chgData name="Henrik Scharton" userId="6ff09480-a9dc-4330-b83f-6473f6ffed22" providerId="ADAL" clId="{530EB2AF-F369-4878-A6E5-5D32041933C2}" dt="2021-10-19T12:31:18.024" v="3370" actId="20577"/>
          <ac:spMkLst>
            <pc:docMk/>
            <pc:sldMk cId="3192545617" sldId="363"/>
            <ac:spMk id="4" creationId="{EC1541E3-5CCD-435D-BA8F-CEB53ED9FDDB}"/>
          </ac:spMkLst>
        </pc:spChg>
        <pc:spChg chg="mod">
          <ac:chgData name="Henrik Scharton" userId="6ff09480-a9dc-4330-b83f-6473f6ffed22" providerId="ADAL" clId="{530EB2AF-F369-4878-A6E5-5D32041933C2}" dt="2021-10-19T12:27:17.217" v="3299" actId="20577"/>
          <ac:spMkLst>
            <pc:docMk/>
            <pc:sldMk cId="3192545617" sldId="363"/>
            <ac:spMk id="6" creationId="{00000000-0000-0000-0000-000000000000}"/>
          </ac:spMkLst>
        </pc:spChg>
      </pc:sldChg>
      <pc:sldChg chg="modSp add mod modAnim modNotesTx">
        <pc:chgData name="Henrik Scharton" userId="6ff09480-a9dc-4330-b83f-6473f6ffed22" providerId="ADAL" clId="{530EB2AF-F369-4878-A6E5-5D32041933C2}" dt="2021-10-28T12:01:37.605" v="5201" actId="207"/>
        <pc:sldMkLst>
          <pc:docMk/>
          <pc:sldMk cId="2408288648" sldId="364"/>
        </pc:sldMkLst>
        <pc:spChg chg="mod">
          <ac:chgData name="Henrik Scharton" userId="6ff09480-a9dc-4330-b83f-6473f6ffed22" providerId="ADAL" clId="{530EB2AF-F369-4878-A6E5-5D32041933C2}" dt="2021-10-28T12:01:37.605" v="5201" actId="207"/>
          <ac:spMkLst>
            <pc:docMk/>
            <pc:sldMk cId="2408288648" sldId="364"/>
            <ac:spMk id="2" creationId="{338E3FED-4833-4EEA-928F-160ED9130C33}"/>
          </ac:spMkLst>
        </pc:spChg>
        <pc:spChg chg="mod">
          <ac:chgData name="Henrik Scharton" userId="6ff09480-a9dc-4330-b83f-6473f6ffed22" providerId="ADAL" clId="{530EB2AF-F369-4878-A6E5-5D32041933C2}" dt="2021-10-19T12:19:01.654" v="3070" actId="313"/>
          <ac:spMkLst>
            <pc:docMk/>
            <pc:sldMk cId="2408288648" sldId="364"/>
            <ac:spMk id="4" creationId="{EC1541E3-5CCD-435D-BA8F-CEB53ED9FDDB}"/>
          </ac:spMkLst>
        </pc:spChg>
      </pc:sldChg>
      <pc:sldChg chg="modSp add mod">
        <pc:chgData name="Henrik Scharton" userId="6ff09480-a9dc-4330-b83f-6473f6ffed22" providerId="ADAL" clId="{530EB2AF-F369-4878-A6E5-5D32041933C2}" dt="2021-10-28T12:07:13.639" v="5243" actId="255"/>
        <pc:sldMkLst>
          <pc:docMk/>
          <pc:sldMk cId="3984129609" sldId="365"/>
        </pc:sldMkLst>
        <pc:spChg chg="mod">
          <ac:chgData name="Henrik Scharton" userId="6ff09480-a9dc-4330-b83f-6473f6ffed22" providerId="ADAL" clId="{530EB2AF-F369-4878-A6E5-5D32041933C2}" dt="2021-10-28T12:07:13.639" v="5243" actId="255"/>
          <ac:spMkLst>
            <pc:docMk/>
            <pc:sldMk cId="3984129609" sldId="365"/>
            <ac:spMk id="2" creationId="{338E3FED-4833-4EEA-928F-160ED9130C33}"/>
          </ac:spMkLst>
        </pc:spChg>
      </pc:sldChg>
      <pc:sldChg chg="addSp delSp modSp add del mod ord modAnim">
        <pc:chgData name="Henrik Scharton" userId="6ff09480-a9dc-4330-b83f-6473f6ffed22" providerId="ADAL" clId="{530EB2AF-F369-4878-A6E5-5D32041933C2}" dt="2021-10-19T12:29:40.141" v="3332" actId="47"/>
        <pc:sldMkLst>
          <pc:docMk/>
          <pc:sldMk cId="4144189548" sldId="365"/>
        </pc:sldMkLst>
        <pc:spChg chg="mod">
          <ac:chgData name="Henrik Scharton" userId="6ff09480-a9dc-4330-b83f-6473f6ffed22" providerId="ADAL" clId="{530EB2AF-F369-4878-A6E5-5D32041933C2}" dt="2021-10-19T12:28:04.952" v="3320" actId="1036"/>
          <ac:spMkLst>
            <pc:docMk/>
            <pc:sldMk cId="4144189548" sldId="365"/>
            <ac:spMk id="2" creationId="{338E3FED-4833-4EEA-928F-160ED9130C33}"/>
          </ac:spMkLst>
        </pc:spChg>
        <pc:spChg chg="add del mod">
          <ac:chgData name="Henrik Scharton" userId="6ff09480-a9dc-4330-b83f-6473f6ffed22" providerId="ADAL" clId="{530EB2AF-F369-4878-A6E5-5D32041933C2}" dt="2021-10-19T12:28:34.096" v="3324"/>
          <ac:spMkLst>
            <pc:docMk/>
            <pc:sldMk cId="4144189548" sldId="365"/>
            <ac:spMk id="3" creationId="{C5094B8F-EB7B-46B8-9370-5454684B4D9E}"/>
          </ac:spMkLst>
        </pc:spChg>
        <pc:spChg chg="mod">
          <ac:chgData name="Henrik Scharton" userId="6ff09480-a9dc-4330-b83f-6473f6ffed22" providerId="ADAL" clId="{530EB2AF-F369-4878-A6E5-5D32041933C2}" dt="2021-10-19T12:29:31.857" v="3331" actId="14100"/>
          <ac:spMkLst>
            <pc:docMk/>
            <pc:sldMk cId="4144189548" sldId="365"/>
            <ac:spMk id="4" creationId="{EC1541E3-5CCD-435D-BA8F-CEB53ED9FDDB}"/>
          </ac:spMkLst>
        </pc:spChg>
        <pc:spChg chg="add del mod">
          <ac:chgData name="Henrik Scharton" userId="6ff09480-a9dc-4330-b83f-6473f6ffed22" providerId="ADAL" clId="{530EB2AF-F369-4878-A6E5-5D32041933C2}" dt="2021-10-19T12:28:34.096" v="3324"/>
          <ac:spMkLst>
            <pc:docMk/>
            <pc:sldMk cId="4144189548" sldId="365"/>
            <ac:spMk id="5" creationId="{4F216F06-4E6F-40C6-878A-A48BD8C746A7}"/>
          </ac:spMkLst>
        </pc:spChg>
        <pc:picChg chg="add del mod">
          <ac:chgData name="Henrik Scharton" userId="6ff09480-a9dc-4330-b83f-6473f6ffed22" providerId="ADAL" clId="{530EB2AF-F369-4878-A6E5-5D32041933C2}" dt="2021-10-19T12:28:34.096" v="3324"/>
          <ac:picMkLst>
            <pc:docMk/>
            <pc:sldMk cId="4144189548" sldId="365"/>
            <ac:picMk id="7" creationId="{F8127B10-639F-4F69-98E3-EEF15BC7A1E2}"/>
          </ac:picMkLst>
        </pc:picChg>
        <pc:picChg chg="add mod">
          <ac:chgData name="Henrik Scharton" userId="6ff09480-a9dc-4330-b83f-6473f6ffed22" providerId="ADAL" clId="{530EB2AF-F369-4878-A6E5-5D32041933C2}" dt="2021-10-19T12:29:28.511" v="3330"/>
          <ac:picMkLst>
            <pc:docMk/>
            <pc:sldMk cId="4144189548" sldId="365"/>
            <ac:picMk id="8" creationId="{025405B8-04FC-4A6B-914A-EB7105AAE988}"/>
          </ac:picMkLst>
        </pc:picChg>
      </pc:sldChg>
      <pc:sldChg chg="addSp delSp modSp add mod setBg modNotesTx">
        <pc:chgData name="Henrik Scharton" userId="6ff09480-a9dc-4330-b83f-6473f6ffed22" providerId="ADAL" clId="{530EB2AF-F369-4878-A6E5-5D32041933C2}" dt="2021-10-28T12:06:32.549" v="5238" actId="20577"/>
        <pc:sldMkLst>
          <pc:docMk/>
          <pc:sldMk cId="1797105308" sldId="382"/>
        </pc:sldMkLst>
        <pc:spChg chg="del">
          <ac:chgData name="Henrik Scharton" userId="6ff09480-a9dc-4330-b83f-6473f6ffed22" providerId="ADAL" clId="{530EB2AF-F369-4878-A6E5-5D32041933C2}" dt="2021-10-28T11:39:27.999" v="4600" actId="478"/>
          <ac:spMkLst>
            <pc:docMk/>
            <pc:sldMk cId="1797105308" sldId="382"/>
            <ac:spMk id="6" creationId="{00000000-0000-0000-0000-000000000000}"/>
          </ac:spMkLst>
        </pc:spChg>
        <pc:spChg chg="mod">
          <ac:chgData name="Henrik Scharton" userId="6ff09480-a9dc-4330-b83f-6473f6ffed22" providerId="ADAL" clId="{530EB2AF-F369-4878-A6E5-5D32041933C2}" dt="2021-10-28T11:40:42.293" v="4614" actId="207"/>
          <ac:spMkLst>
            <pc:docMk/>
            <pc:sldMk cId="1797105308" sldId="382"/>
            <ac:spMk id="9" creationId="{3BBD1B06-AB1A-3648-AA86-E920B8AFDAB8}"/>
          </ac:spMkLst>
        </pc:spChg>
        <pc:spChg chg="del mod">
          <ac:chgData name="Henrik Scharton" userId="6ff09480-a9dc-4330-b83f-6473f6ffed22" providerId="ADAL" clId="{530EB2AF-F369-4878-A6E5-5D32041933C2}" dt="2021-10-28T11:39:56.836" v="4605" actId="21"/>
          <ac:spMkLst>
            <pc:docMk/>
            <pc:sldMk cId="1797105308" sldId="382"/>
            <ac:spMk id="14" creationId="{C5FC9DEF-72CC-6643-82BC-71BA7BD832CD}"/>
          </ac:spMkLst>
        </pc:spChg>
        <pc:spChg chg="add">
          <ac:chgData name="Henrik Scharton" userId="6ff09480-a9dc-4330-b83f-6473f6ffed22" providerId="ADAL" clId="{530EB2AF-F369-4878-A6E5-5D32041933C2}" dt="2021-10-28T11:40:01.413" v="4606" actId="26606"/>
          <ac:spMkLst>
            <pc:docMk/>
            <pc:sldMk cId="1797105308" sldId="382"/>
            <ac:spMk id="18" creationId="{9B7AD9F6-8CE7-4299-8FC6-328F4DCD3FF9}"/>
          </ac:spMkLst>
        </pc:spChg>
        <pc:spChg chg="add">
          <ac:chgData name="Henrik Scharton" userId="6ff09480-a9dc-4330-b83f-6473f6ffed22" providerId="ADAL" clId="{530EB2AF-F369-4878-A6E5-5D32041933C2}" dt="2021-10-28T11:40:01.413" v="4606" actId="26606"/>
          <ac:spMkLst>
            <pc:docMk/>
            <pc:sldMk cId="1797105308" sldId="382"/>
            <ac:spMk id="20" creationId="{F49775AF-8896-43EE-92C6-83497D6DC56F}"/>
          </ac:spMkLst>
        </pc:spChg>
        <pc:picChg chg="mod ord">
          <ac:chgData name="Henrik Scharton" userId="6ff09480-a9dc-4330-b83f-6473f6ffed22" providerId="ADAL" clId="{530EB2AF-F369-4878-A6E5-5D32041933C2}" dt="2021-10-28T11:40:01.413" v="4606" actId="26606"/>
          <ac:picMkLst>
            <pc:docMk/>
            <pc:sldMk cId="1797105308" sldId="382"/>
            <ac:picMk id="7" creationId="{F6040316-0D9E-D843-A2C6-48BD7F604442}"/>
          </ac:picMkLst>
        </pc:picChg>
        <pc:picChg chg="add del mod">
          <ac:chgData name="Henrik Scharton" userId="6ff09480-a9dc-4330-b83f-6473f6ffed22" providerId="ADAL" clId="{530EB2AF-F369-4878-A6E5-5D32041933C2}" dt="2021-10-28T11:41:28.027" v="4615" actId="1076"/>
          <ac:picMkLst>
            <pc:docMk/>
            <pc:sldMk cId="1797105308" sldId="382"/>
            <ac:picMk id="13" creationId="{D6696E2E-C206-3E4F-A385-10A46B2E6F23}"/>
          </ac:picMkLst>
        </pc:picChg>
      </pc:sldChg>
      <pc:sldChg chg="addSp delSp modSp add mod ord delAnim modAnim modNotesTx">
        <pc:chgData name="Henrik Scharton" userId="6ff09480-a9dc-4330-b83f-6473f6ffed22" providerId="ADAL" clId="{530EB2AF-F369-4878-A6E5-5D32041933C2}" dt="2021-10-28T13:36:46.263" v="5258" actId="1036"/>
        <pc:sldMkLst>
          <pc:docMk/>
          <pc:sldMk cId="1144545511" sldId="383"/>
        </pc:sldMkLst>
        <pc:spChg chg="mod">
          <ac:chgData name="Henrik Scharton" userId="6ff09480-a9dc-4330-b83f-6473f6ffed22" providerId="ADAL" clId="{530EB2AF-F369-4878-A6E5-5D32041933C2}" dt="2021-10-28T12:06:56.264" v="5240" actId="255"/>
          <ac:spMkLst>
            <pc:docMk/>
            <pc:sldMk cId="1144545511" sldId="383"/>
            <ac:spMk id="2" creationId="{338E3FED-4833-4EEA-928F-160ED9130C33}"/>
          </ac:spMkLst>
        </pc:spChg>
        <pc:spChg chg="del mod">
          <ac:chgData name="Henrik Scharton" userId="6ff09480-a9dc-4330-b83f-6473f6ffed22" providerId="ADAL" clId="{530EB2AF-F369-4878-A6E5-5D32041933C2}" dt="2021-10-19T12:33:10.076" v="3399" actId="3680"/>
          <ac:spMkLst>
            <pc:docMk/>
            <pc:sldMk cId="1144545511" sldId="383"/>
            <ac:spMk id="4" creationId="{EC1541E3-5CCD-435D-BA8F-CEB53ED9FDDB}"/>
          </ac:spMkLst>
        </pc:spChg>
        <pc:graphicFrameChg chg="add mod ord modGraphic">
          <ac:chgData name="Henrik Scharton" userId="6ff09480-a9dc-4330-b83f-6473f6ffed22" providerId="ADAL" clId="{530EB2AF-F369-4878-A6E5-5D32041933C2}" dt="2021-10-28T13:36:46.263" v="5258" actId="1036"/>
          <ac:graphicFrameMkLst>
            <pc:docMk/>
            <pc:sldMk cId="1144545511" sldId="383"/>
            <ac:graphicFrameMk id="3" creationId="{0E854B28-EB75-4517-9233-4519EFD5D149}"/>
          </ac:graphicFrameMkLst>
        </pc:graphicFrameChg>
      </pc:sldChg>
      <pc:sldChg chg="add del ord">
        <pc:chgData name="Henrik Scharton" userId="6ff09480-a9dc-4330-b83f-6473f6ffed22" providerId="ADAL" clId="{530EB2AF-F369-4878-A6E5-5D32041933C2}" dt="2021-10-19T12:48:18.251" v="4042" actId="47"/>
        <pc:sldMkLst>
          <pc:docMk/>
          <pc:sldMk cId="3299131748" sldId="384"/>
        </pc:sldMkLst>
      </pc:sldChg>
      <pc:sldChg chg="addSp modSp add mod modNotesTx">
        <pc:chgData name="Henrik Scharton" userId="6ff09480-a9dc-4330-b83f-6473f6ffed22" providerId="ADAL" clId="{530EB2AF-F369-4878-A6E5-5D32041933C2}" dt="2021-10-28T13:36:24.256" v="5255" actId="1076"/>
        <pc:sldMkLst>
          <pc:docMk/>
          <pc:sldMk cId="218862176" sldId="385"/>
        </pc:sldMkLst>
        <pc:spChg chg="mod">
          <ac:chgData name="Henrik Scharton" userId="6ff09480-a9dc-4330-b83f-6473f6ffed22" providerId="ADAL" clId="{530EB2AF-F369-4878-A6E5-5D32041933C2}" dt="2021-10-28T12:07:02.383" v="5241" actId="255"/>
          <ac:spMkLst>
            <pc:docMk/>
            <pc:sldMk cId="218862176" sldId="385"/>
            <ac:spMk id="2" creationId="{338E3FED-4833-4EEA-928F-160ED9130C33}"/>
          </ac:spMkLst>
        </pc:spChg>
        <pc:spChg chg="add mod ord">
          <ac:chgData name="Henrik Scharton" userId="6ff09480-a9dc-4330-b83f-6473f6ffed22" providerId="ADAL" clId="{530EB2AF-F369-4878-A6E5-5D32041933C2}" dt="2021-10-19T12:44:09.645" v="3852" actId="167"/>
          <ac:spMkLst>
            <pc:docMk/>
            <pc:sldMk cId="218862176" sldId="385"/>
            <ac:spMk id="4" creationId="{4CCDF55B-C264-458B-A8BE-D6866CEF05D0}"/>
          </ac:spMkLst>
        </pc:spChg>
        <pc:graphicFrameChg chg="mod modGraphic">
          <ac:chgData name="Henrik Scharton" userId="6ff09480-a9dc-4330-b83f-6473f6ffed22" providerId="ADAL" clId="{530EB2AF-F369-4878-A6E5-5D32041933C2}" dt="2021-10-28T13:36:24.256" v="5255" actId="1076"/>
          <ac:graphicFrameMkLst>
            <pc:docMk/>
            <pc:sldMk cId="218862176" sldId="385"/>
            <ac:graphicFrameMk id="3" creationId="{0E854B28-EB75-4517-9233-4519EFD5D149}"/>
          </ac:graphicFrameMkLst>
        </pc:graphicFrameChg>
      </pc:sldChg>
      <pc:sldChg chg="add del">
        <pc:chgData name="Henrik Scharton" userId="6ff09480-a9dc-4330-b83f-6473f6ffed22" providerId="ADAL" clId="{530EB2AF-F369-4878-A6E5-5D32041933C2}" dt="2021-10-19T12:41:37.846" v="3806"/>
        <pc:sldMkLst>
          <pc:docMk/>
          <pc:sldMk cId="2773612694" sldId="385"/>
        </pc:sldMkLst>
      </pc:sldChg>
      <pc:sldChg chg="modSp add mod ord modNotesTx">
        <pc:chgData name="Henrik Scharton" userId="6ff09480-a9dc-4330-b83f-6473f6ffed22" providerId="ADAL" clId="{530EB2AF-F369-4878-A6E5-5D32041933C2}" dt="2021-10-28T13:46:14.796" v="5265" actId="20577"/>
        <pc:sldMkLst>
          <pc:docMk/>
          <pc:sldMk cId="2978739098" sldId="386"/>
        </pc:sldMkLst>
        <pc:spChg chg="mod">
          <ac:chgData name="Henrik Scharton" userId="6ff09480-a9dc-4330-b83f-6473f6ffed22" providerId="ADAL" clId="{530EB2AF-F369-4878-A6E5-5D32041933C2}" dt="2021-10-28T12:07:06.940" v="5242" actId="255"/>
          <ac:spMkLst>
            <pc:docMk/>
            <pc:sldMk cId="2978739098" sldId="386"/>
            <ac:spMk id="2" creationId="{338E3FED-4833-4EEA-928F-160ED9130C33}"/>
          </ac:spMkLst>
        </pc:spChg>
        <pc:graphicFrameChg chg="mod modGraphic">
          <ac:chgData name="Henrik Scharton" userId="6ff09480-a9dc-4330-b83f-6473f6ffed22" providerId="ADAL" clId="{530EB2AF-F369-4878-A6E5-5D32041933C2}" dt="2021-10-28T13:46:14.796" v="5265" actId="20577"/>
          <ac:graphicFrameMkLst>
            <pc:docMk/>
            <pc:sldMk cId="2978739098" sldId="386"/>
            <ac:graphicFrameMk id="3" creationId="{0E854B28-EB75-4517-9233-4519EFD5D149}"/>
          </ac:graphicFrameMkLst>
        </pc:graphicFrameChg>
      </pc:sldChg>
      <pc:sldChg chg="modSp add del mod">
        <pc:chgData name="Henrik Scharton" userId="6ff09480-a9dc-4330-b83f-6473f6ffed22" providerId="ADAL" clId="{530EB2AF-F369-4878-A6E5-5D32041933C2}" dt="2021-10-28T10:04:42.638" v="4375" actId="47"/>
        <pc:sldMkLst>
          <pc:docMk/>
          <pc:sldMk cId="28375360" sldId="387"/>
        </pc:sldMkLst>
        <pc:spChg chg="mod">
          <ac:chgData name="Henrik Scharton" userId="6ff09480-a9dc-4330-b83f-6473f6ffed22" providerId="ADAL" clId="{530EB2AF-F369-4878-A6E5-5D32041933C2}" dt="2021-10-28T10:01:33.880" v="4307" actId="20577"/>
          <ac:spMkLst>
            <pc:docMk/>
            <pc:sldMk cId="28375360" sldId="387"/>
            <ac:spMk id="6" creationId="{00000000-0000-0000-0000-000000000000}"/>
          </ac:spMkLst>
        </pc:spChg>
        <pc:spChg chg="mod">
          <ac:chgData name="Henrik Scharton" userId="6ff09480-a9dc-4330-b83f-6473f6ffed22" providerId="ADAL" clId="{530EB2AF-F369-4878-A6E5-5D32041933C2}" dt="2021-10-28T10:01:57.913" v="4354" actId="14100"/>
          <ac:spMkLst>
            <pc:docMk/>
            <pc:sldMk cId="28375360" sldId="387"/>
            <ac:spMk id="9" creationId="{3BBD1B06-AB1A-3648-AA86-E920B8AFDAB8}"/>
          </ac:spMkLst>
        </pc:spChg>
      </pc:sldChg>
      <pc:sldChg chg="add">
        <pc:chgData name="Henrik Scharton" userId="6ff09480-a9dc-4330-b83f-6473f6ffed22" providerId="ADAL" clId="{530EB2AF-F369-4878-A6E5-5D32041933C2}" dt="2021-10-28T10:08:54.928" v="4397"/>
        <pc:sldMkLst>
          <pc:docMk/>
          <pc:sldMk cId="1520988815" sldId="387"/>
        </pc:sldMkLst>
      </pc:sldChg>
      <pc:sldChg chg="addSp delSp modSp add mod setBg delDesignElem modNotesTx">
        <pc:chgData name="Henrik Scharton" userId="6ff09480-a9dc-4330-b83f-6473f6ffed22" providerId="ADAL" clId="{530EB2AF-F369-4878-A6E5-5D32041933C2}" dt="2021-10-28T12:00:48.306" v="5199" actId="20577"/>
        <pc:sldMkLst>
          <pc:docMk/>
          <pc:sldMk cId="507882986" sldId="388"/>
        </pc:sldMkLst>
        <pc:spChg chg="mod ord">
          <ac:chgData name="Henrik Scharton" userId="6ff09480-a9dc-4330-b83f-6473f6ffed22" providerId="ADAL" clId="{530EB2AF-F369-4878-A6E5-5D32041933C2}" dt="2021-10-28T11:44:44.159" v="4696" actId="170"/>
          <ac:spMkLst>
            <pc:docMk/>
            <pc:sldMk cId="507882986" sldId="388"/>
            <ac:spMk id="9" creationId="{3BBD1B06-AB1A-3648-AA86-E920B8AFDAB8}"/>
          </ac:spMkLst>
        </pc:spChg>
        <pc:spChg chg="add">
          <ac:chgData name="Henrik Scharton" userId="6ff09480-a9dc-4330-b83f-6473f6ffed22" providerId="ADAL" clId="{530EB2AF-F369-4878-A6E5-5D32041933C2}" dt="2021-10-28T11:42:12.984" v="4618" actId="26606"/>
          <ac:spMkLst>
            <pc:docMk/>
            <pc:sldMk cId="507882986" sldId="388"/>
            <ac:spMk id="15" creationId="{9B7AD9F6-8CE7-4299-8FC6-328F4DCD3FF9}"/>
          </ac:spMkLst>
        </pc:spChg>
        <pc:spChg chg="add">
          <ac:chgData name="Henrik Scharton" userId="6ff09480-a9dc-4330-b83f-6473f6ffed22" providerId="ADAL" clId="{530EB2AF-F369-4878-A6E5-5D32041933C2}" dt="2021-10-28T11:42:12.984" v="4618" actId="26606"/>
          <ac:spMkLst>
            <pc:docMk/>
            <pc:sldMk cId="507882986" sldId="388"/>
            <ac:spMk id="16" creationId="{F49775AF-8896-43EE-92C6-83497D6DC56F}"/>
          </ac:spMkLst>
        </pc:spChg>
        <pc:spChg chg="del">
          <ac:chgData name="Henrik Scharton" userId="6ff09480-a9dc-4330-b83f-6473f6ffed22" providerId="ADAL" clId="{530EB2AF-F369-4878-A6E5-5D32041933C2}" dt="2021-10-28T11:42:03.468" v="4617"/>
          <ac:spMkLst>
            <pc:docMk/>
            <pc:sldMk cId="507882986" sldId="388"/>
            <ac:spMk id="18" creationId="{9B7AD9F6-8CE7-4299-8FC6-328F4DCD3FF9}"/>
          </ac:spMkLst>
        </pc:spChg>
        <pc:spChg chg="del">
          <ac:chgData name="Henrik Scharton" userId="6ff09480-a9dc-4330-b83f-6473f6ffed22" providerId="ADAL" clId="{530EB2AF-F369-4878-A6E5-5D32041933C2}" dt="2021-10-28T11:42:03.468" v="4617"/>
          <ac:spMkLst>
            <pc:docMk/>
            <pc:sldMk cId="507882986" sldId="388"/>
            <ac:spMk id="20" creationId="{F49775AF-8896-43EE-92C6-83497D6DC56F}"/>
          </ac:spMkLst>
        </pc:spChg>
        <pc:picChg chg="ord">
          <ac:chgData name="Henrik Scharton" userId="6ff09480-a9dc-4330-b83f-6473f6ffed22" providerId="ADAL" clId="{530EB2AF-F369-4878-A6E5-5D32041933C2}" dt="2021-10-28T11:44:38.880" v="4694" actId="167"/>
          <ac:picMkLst>
            <pc:docMk/>
            <pc:sldMk cId="507882986" sldId="388"/>
            <ac:picMk id="7" creationId="{F6040316-0D9E-D843-A2C6-48BD7F604442}"/>
          </ac:picMkLst>
        </pc:picChg>
      </pc:sldChg>
      <pc:sldChg chg="addSp delSp modSp add mod setBg delDesignElem modNotesTx">
        <pc:chgData name="Henrik Scharton" userId="6ff09480-a9dc-4330-b83f-6473f6ffed22" providerId="ADAL" clId="{530EB2AF-F369-4878-A6E5-5D32041933C2}" dt="2021-10-28T11:47:29.934" v="4919" actId="207"/>
        <pc:sldMkLst>
          <pc:docMk/>
          <pc:sldMk cId="2077126299" sldId="389"/>
        </pc:sldMkLst>
        <pc:spChg chg="mod">
          <ac:chgData name="Henrik Scharton" userId="6ff09480-a9dc-4330-b83f-6473f6ffed22" providerId="ADAL" clId="{530EB2AF-F369-4878-A6E5-5D32041933C2}" dt="2021-10-28T11:47:29.934" v="4919" actId="207"/>
          <ac:spMkLst>
            <pc:docMk/>
            <pc:sldMk cId="2077126299" sldId="389"/>
            <ac:spMk id="9" creationId="{3BBD1B06-AB1A-3648-AA86-E920B8AFDAB8}"/>
          </ac:spMkLst>
        </pc:spChg>
        <pc:spChg chg="del">
          <ac:chgData name="Henrik Scharton" userId="6ff09480-a9dc-4330-b83f-6473f6ffed22" providerId="ADAL" clId="{530EB2AF-F369-4878-A6E5-5D32041933C2}" dt="2021-10-28T11:45:08.191" v="4698"/>
          <ac:spMkLst>
            <pc:docMk/>
            <pc:sldMk cId="2077126299" sldId="389"/>
            <ac:spMk id="15" creationId="{9B7AD9F6-8CE7-4299-8FC6-328F4DCD3FF9}"/>
          </ac:spMkLst>
        </pc:spChg>
        <pc:spChg chg="del">
          <ac:chgData name="Henrik Scharton" userId="6ff09480-a9dc-4330-b83f-6473f6ffed22" providerId="ADAL" clId="{530EB2AF-F369-4878-A6E5-5D32041933C2}" dt="2021-10-28T11:45:08.191" v="4698"/>
          <ac:spMkLst>
            <pc:docMk/>
            <pc:sldMk cId="2077126299" sldId="389"/>
            <ac:spMk id="16" creationId="{F49775AF-8896-43EE-92C6-83497D6DC56F}"/>
          </ac:spMkLst>
        </pc:spChg>
        <pc:spChg chg="add">
          <ac:chgData name="Henrik Scharton" userId="6ff09480-a9dc-4330-b83f-6473f6ffed22" providerId="ADAL" clId="{530EB2AF-F369-4878-A6E5-5D32041933C2}" dt="2021-10-28T11:45:12.814" v="4699" actId="26606"/>
          <ac:spMkLst>
            <pc:docMk/>
            <pc:sldMk cId="2077126299" sldId="389"/>
            <ac:spMk id="18" creationId="{9B7AD9F6-8CE7-4299-8FC6-328F4DCD3FF9}"/>
          </ac:spMkLst>
        </pc:spChg>
        <pc:spChg chg="add">
          <ac:chgData name="Henrik Scharton" userId="6ff09480-a9dc-4330-b83f-6473f6ffed22" providerId="ADAL" clId="{530EB2AF-F369-4878-A6E5-5D32041933C2}" dt="2021-10-28T11:45:12.814" v="4699" actId="26606"/>
          <ac:spMkLst>
            <pc:docMk/>
            <pc:sldMk cId="2077126299" sldId="389"/>
            <ac:spMk id="20" creationId="{F49775AF-8896-43EE-92C6-83497D6DC56F}"/>
          </ac:spMkLst>
        </pc:spChg>
        <pc:picChg chg="ord">
          <ac:chgData name="Henrik Scharton" userId="6ff09480-a9dc-4330-b83f-6473f6ffed22" providerId="ADAL" clId="{530EB2AF-F369-4878-A6E5-5D32041933C2}" dt="2021-10-28T11:45:12.814" v="4699" actId="26606"/>
          <ac:picMkLst>
            <pc:docMk/>
            <pc:sldMk cId="2077126299" sldId="389"/>
            <ac:picMk id="7" creationId="{F6040316-0D9E-D843-A2C6-48BD7F604442}"/>
          </ac:picMkLst>
        </pc:picChg>
      </pc:sldChg>
      <pc:sldChg chg="addSp delSp modSp add mod setBg delDesignElem">
        <pc:chgData name="Henrik Scharton" userId="6ff09480-a9dc-4330-b83f-6473f6ffed22" providerId="ADAL" clId="{530EB2AF-F369-4878-A6E5-5D32041933C2}" dt="2021-10-28T12:02:40.403" v="5213" actId="207"/>
        <pc:sldMkLst>
          <pc:docMk/>
          <pc:sldMk cId="912386606" sldId="390"/>
        </pc:sldMkLst>
        <pc:spChg chg="mod">
          <ac:chgData name="Henrik Scharton" userId="6ff09480-a9dc-4330-b83f-6473f6ffed22" providerId="ADAL" clId="{530EB2AF-F369-4878-A6E5-5D32041933C2}" dt="2021-10-28T12:02:40.403" v="5213" actId="207"/>
          <ac:spMkLst>
            <pc:docMk/>
            <pc:sldMk cId="912386606" sldId="390"/>
            <ac:spMk id="9" creationId="{3BBD1B06-AB1A-3648-AA86-E920B8AFDAB8}"/>
          </ac:spMkLst>
        </pc:spChg>
        <pc:spChg chg="del">
          <ac:chgData name="Henrik Scharton" userId="6ff09480-a9dc-4330-b83f-6473f6ffed22" providerId="ADAL" clId="{530EB2AF-F369-4878-A6E5-5D32041933C2}" dt="2021-10-28T12:02:04.169" v="5203"/>
          <ac:spMkLst>
            <pc:docMk/>
            <pc:sldMk cId="912386606" sldId="390"/>
            <ac:spMk id="15" creationId="{9B7AD9F6-8CE7-4299-8FC6-328F4DCD3FF9}"/>
          </ac:spMkLst>
        </pc:spChg>
        <pc:spChg chg="del">
          <ac:chgData name="Henrik Scharton" userId="6ff09480-a9dc-4330-b83f-6473f6ffed22" providerId="ADAL" clId="{530EB2AF-F369-4878-A6E5-5D32041933C2}" dt="2021-10-28T12:02:04.169" v="5203"/>
          <ac:spMkLst>
            <pc:docMk/>
            <pc:sldMk cId="912386606" sldId="390"/>
            <ac:spMk id="16" creationId="{F49775AF-8896-43EE-92C6-83497D6DC56F}"/>
          </ac:spMkLst>
        </pc:spChg>
        <pc:spChg chg="add">
          <ac:chgData name="Henrik Scharton" userId="6ff09480-a9dc-4330-b83f-6473f6ffed22" providerId="ADAL" clId="{530EB2AF-F369-4878-A6E5-5D32041933C2}" dt="2021-10-28T12:02:23.573" v="5205" actId="26606"/>
          <ac:spMkLst>
            <pc:docMk/>
            <pc:sldMk cId="912386606" sldId="390"/>
            <ac:spMk id="18" creationId="{9B7AD9F6-8CE7-4299-8FC6-328F4DCD3FF9}"/>
          </ac:spMkLst>
        </pc:spChg>
        <pc:spChg chg="add">
          <ac:chgData name="Henrik Scharton" userId="6ff09480-a9dc-4330-b83f-6473f6ffed22" providerId="ADAL" clId="{530EB2AF-F369-4878-A6E5-5D32041933C2}" dt="2021-10-28T12:02:23.573" v="5205" actId="26606"/>
          <ac:spMkLst>
            <pc:docMk/>
            <pc:sldMk cId="912386606" sldId="390"/>
            <ac:spMk id="20" creationId="{F49775AF-8896-43EE-92C6-83497D6DC56F}"/>
          </ac:spMkLst>
        </pc:spChg>
        <pc:picChg chg="ord">
          <ac:chgData name="Henrik Scharton" userId="6ff09480-a9dc-4330-b83f-6473f6ffed22" providerId="ADAL" clId="{530EB2AF-F369-4878-A6E5-5D32041933C2}" dt="2021-10-28T12:02:23.573" v="5205" actId="26606"/>
          <ac:picMkLst>
            <pc:docMk/>
            <pc:sldMk cId="912386606" sldId="390"/>
            <ac:picMk id="7" creationId="{F6040316-0D9E-D843-A2C6-48BD7F604442}"/>
          </ac:picMkLst>
        </pc:picChg>
      </pc:sldChg>
    </pc:docChg>
  </pc:docChgLst>
  <pc:docChgLst>
    <pc:chgData name="Lily Verboom" userId="0bf036e4-1e66-4cf1-9fff-8cce0a3dce5d" providerId="ADAL" clId="{196EF661-A27D-2C4A-BC81-6F31A06D8AAD}"/>
    <pc:docChg chg="modSld">
      <pc:chgData name="Lily Verboom" userId="0bf036e4-1e66-4cf1-9fff-8cce0a3dce5d" providerId="ADAL" clId="{196EF661-A27D-2C4A-BC81-6F31A06D8AAD}" dt="2021-10-21T12:15:34.105" v="2"/>
      <pc:docMkLst>
        <pc:docMk/>
      </pc:docMkLst>
      <pc:sldChg chg="addSp delSp modSp">
        <pc:chgData name="Lily Verboom" userId="0bf036e4-1e66-4cf1-9fff-8cce0a3dce5d" providerId="ADAL" clId="{196EF661-A27D-2C4A-BC81-6F31A06D8AAD}" dt="2021-10-21T12:15:34.105" v="2"/>
        <pc:sldMkLst>
          <pc:docMk/>
          <pc:sldMk cId="871923357" sldId="352"/>
        </pc:sldMkLst>
        <pc:spChg chg="add del mod">
          <ac:chgData name="Lily Verboom" userId="0bf036e4-1e66-4cf1-9fff-8cce0a3dce5d" providerId="ADAL" clId="{196EF661-A27D-2C4A-BC81-6F31A06D8AAD}" dt="2021-10-21T12:15:34.105" v="2"/>
          <ac:spMkLst>
            <pc:docMk/>
            <pc:sldMk cId="871923357" sldId="352"/>
            <ac:spMk id="2" creationId="{C6F25713-40BD-E743-B45B-B570A7907761}"/>
          </ac:spMkLst>
        </pc:spChg>
      </pc:sldChg>
    </pc:docChg>
  </pc:docChgLst>
  <pc:docChgLst>
    <pc:chgData name="Verboom, Lily" userId="S::lily.verboom_hvhl.nl#ext#@redeenkind.onmicrosoft.com::ff45681e-546c-4ed9-bda8-3e9053a773b7" providerId="AD" clId="Web-{D619BC84-E4D9-477C-81DF-4F9E1D776D8C}"/>
    <pc:docChg chg="modSld">
      <pc:chgData name="Verboom, Lily" userId="S::lily.verboom_hvhl.nl#ext#@redeenkind.onmicrosoft.com::ff45681e-546c-4ed9-bda8-3e9053a773b7" providerId="AD" clId="Web-{D619BC84-E4D9-477C-81DF-4F9E1D776D8C}" dt="2022-01-17T11:07:39.243" v="9"/>
      <pc:docMkLst>
        <pc:docMk/>
      </pc:docMkLst>
      <pc:sldChg chg="modNotes">
        <pc:chgData name="Verboom, Lily" userId="S::lily.verboom_hvhl.nl#ext#@redeenkind.onmicrosoft.com::ff45681e-546c-4ed9-bda8-3e9053a773b7" providerId="AD" clId="Web-{D619BC84-E4D9-477C-81DF-4F9E1D776D8C}" dt="2022-01-17T11:00:21.387" v="3"/>
        <pc:sldMkLst>
          <pc:docMk/>
          <pc:sldMk cId="4121174364" sldId="261"/>
        </pc:sldMkLst>
      </pc:sldChg>
      <pc:sldChg chg="modSp">
        <pc:chgData name="Verboom, Lily" userId="S::lily.verboom_hvhl.nl#ext#@redeenkind.onmicrosoft.com::ff45681e-546c-4ed9-bda8-3e9053a773b7" providerId="AD" clId="Web-{D619BC84-E4D9-477C-81DF-4F9E1D776D8C}" dt="2022-01-17T11:00:35.669" v="4" actId="20577"/>
        <pc:sldMkLst>
          <pc:docMk/>
          <pc:sldMk cId="915416089" sldId="338"/>
        </pc:sldMkLst>
        <pc:spChg chg="mod">
          <ac:chgData name="Verboom, Lily" userId="S::lily.verboom_hvhl.nl#ext#@redeenkind.onmicrosoft.com::ff45681e-546c-4ed9-bda8-3e9053a773b7" providerId="AD" clId="Web-{D619BC84-E4D9-477C-81DF-4F9E1D776D8C}" dt="2022-01-17T11:00:35.669" v="4" actId="20577"/>
          <ac:spMkLst>
            <pc:docMk/>
            <pc:sldMk cId="915416089" sldId="338"/>
            <ac:spMk id="3" creationId="{00000000-0000-0000-0000-000000000000}"/>
          </ac:spMkLst>
        </pc:spChg>
      </pc:sldChg>
      <pc:sldChg chg="modSp modNotes">
        <pc:chgData name="Verboom, Lily" userId="S::lily.verboom_hvhl.nl#ext#@redeenkind.onmicrosoft.com::ff45681e-546c-4ed9-bda8-3e9053a773b7" providerId="AD" clId="Web-{D619BC84-E4D9-477C-81DF-4F9E1D776D8C}" dt="2022-01-17T11:07:39.243" v="9"/>
        <pc:sldMkLst>
          <pc:docMk/>
          <pc:sldMk cId="1520988815" sldId="387"/>
        </pc:sldMkLst>
        <pc:spChg chg="mod">
          <ac:chgData name="Verboom, Lily" userId="S::lily.verboom_hvhl.nl#ext#@redeenkind.onmicrosoft.com::ff45681e-546c-4ed9-bda8-3e9053a773b7" providerId="AD" clId="Web-{D619BC84-E4D9-477C-81DF-4F9E1D776D8C}" dt="2022-01-17T11:07:34.462" v="5" actId="20577"/>
          <ac:spMkLst>
            <pc:docMk/>
            <pc:sldMk cId="1520988815" sldId="387"/>
            <ac:spMk id="3" creationId="{00000000-0000-0000-0000-000000000000}"/>
          </ac:spMkLst>
        </pc:spChg>
      </pc:sldChg>
    </pc:docChg>
  </pc:docChgLst>
  <pc:docChgLst>
    <pc:chgData name="Henrik Scharton" userId="6ff09480-a9dc-4330-b83f-6473f6ffed22" providerId="ADAL" clId="{F08A7F4E-F9DE-4AF8-B45A-CFFCC632C785}"/>
    <pc:docChg chg="undo custSel addSld delSld modSld sldOrd">
      <pc:chgData name="Henrik Scharton" userId="6ff09480-a9dc-4330-b83f-6473f6ffed22" providerId="ADAL" clId="{F08A7F4E-F9DE-4AF8-B45A-CFFCC632C785}" dt="2022-01-17T11:58:23.061" v="3443" actId="313"/>
      <pc:docMkLst>
        <pc:docMk/>
      </pc:docMkLst>
      <pc:sldChg chg="modSp mod modNotesTx">
        <pc:chgData name="Henrik Scharton" userId="6ff09480-a9dc-4330-b83f-6473f6ffed22" providerId="ADAL" clId="{F08A7F4E-F9DE-4AF8-B45A-CFFCC632C785}" dt="2022-01-17T09:31:41.927" v="1696" actId="313"/>
        <pc:sldMkLst>
          <pc:docMk/>
          <pc:sldMk cId="2885082015" sldId="279"/>
        </pc:sldMkLst>
        <pc:spChg chg="mod">
          <ac:chgData name="Henrik Scharton" userId="6ff09480-a9dc-4330-b83f-6473f6ffed22" providerId="ADAL" clId="{F08A7F4E-F9DE-4AF8-B45A-CFFCC632C785}" dt="2022-01-17T09:31:41.927" v="1696" actId="313"/>
          <ac:spMkLst>
            <pc:docMk/>
            <pc:sldMk cId="2885082015" sldId="279"/>
            <ac:spMk id="2" creationId="{338E3FED-4833-4EEA-928F-160ED9130C33}"/>
          </ac:spMkLst>
        </pc:spChg>
      </pc:sldChg>
      <pc:sldChg chg="modSp mod modAnim modNotesTx">
        <pc:chgData name="Henrik Scharton" userId="6ff09480-a9dc-4330-b83f-6473f6ffed22" providerId="ADAL" clId="{F08A7F4E-F9DE-4AF8-B45A-CFFCC632C785}" dt="2022-01-17T09:10:33.869" v="1217" actId="20577"/>
        <pc:sldMkLst>
          <pc:docMk/>
          <pc:sldMk cId="1515594554" sldId="311"/>
        </pc:sldMkLst>
        <pc:spChg chg="mod">
          <ac:chgData name="Henrik Scharton" userId="6ff09480-a9dc-4330-b83f-6473f6ffed22" providerId="ADAL" clId="{F08A7F4E-F9DE-4AF8-B45A-CFFCC632C785}" dt="2022-01-17T09:10:33.869" v="1217" actId="20577"/>
          <ac:spMkLst>
            <pc:docMk/>
            <pc:sldMk cId="1515594554" sldId="311"/>
            <ac:spMk id="3" creationId="{00000000-0000-0000-0000-000000000000}"/>
          </ac:spMkLst>
        </pc:spChg>
      </pc:sldChg>
      <pc:sldChg chg="modNotesTx">
        <pc:chgData name="Henrik Scharton" userId="6ff09480-a9dc-4330-b83f-6473f6ffed22" providerId="ADAL" clId="{F08A7F4E-F9DE-4AF8-B45A-CFFCC632C785}" dt="2022-01-17T09:13:48.250" v="1336" actId="6549"/>
        <pc:sldMkLst>
          <pc:docMk/>
          <pc:sldMk cId="2264978119" sldId="313"/>
        </pc:sldMkLst>
      </pc:sldChg>
      <pc:sldChg chg="modSp mod">
        <pc:chgData name="Henrik Scharton" userId="6ff09480-a9dc-4330-b83f-6473f6ffed22" providerId="ADAL" clId="{F08A7F4E-F9DE-4AF8-B45A-CFFCC632C785}" dt="2022-01-17T09:30:28.983" v="1682" actId="14734"/>
        <pc:sldMkLst>
          <pc:docMk/>
          <pc:sldMk cId="1485623993" sldId="314"/>
        </pc:sldMkLst>
        <pc:graphicFrameChg chg="modGraphic">
          <ac:chgData name="Henrik Scharton" userId="6ff09480-a9dc-4330-b83f-6473f6ffed22" providerId="ADAL" clId="{F08A7F4E-F9DE-4AF8-B45A-CFFCC632C785}" dt="2022-01-17T09:30:28.983" v="1682" actId="14734"/>
          <ac:graphicFrameMkLst>
            <pc:docMk/>
            <pc:sldMk cId="1485623993" sldId="314"/>
            <ac:graphicFrameMk id="4" creationId="{0CF9D2E9-4DFF-4D74-8A72-30568E710C7B}"/>
          </ac:graphicFrameMkLst>
        </pc:graphicFrameChg>
      </pc:sldChg>
      <pc:sldChg chg="modSp mod">
        <pc:chgData name="Henrik Scharton" userId="6ff09480-a9dc-4330-b83f-6473f6ffed22" providerId="ADAL" clId="{F08A7F4E-F9DE-4AF8-B45A-CFFCC632C785}" dt="2022-01-17T09:11:11.096" v="1218" actId="20577"/>
        <pc:sldMkLst>
          <pc:docMk/>
          <pc:sldMk cId="2987446570" sldId="319"/>
        </pc:sldMkLst>
        <pc:spChg chg="mod">
          <ac:chgData name="Henrik Scharton" userId="6ff09480-a9dc-4330-b83f-6473f6ffed22" providerId="ADAL" clId="{F08A7F4E-F9DE-4AF8-B45A-CFFCC632C785}" dt="2022-01-17T09:11:11.096" v="1218" actId="20577"/>
          <ac:spMkLst>
            <pc:docMk/>
            <pc:sldMk cId="2987446570" sldId="319"/>
            <ac:spMk id="3" creationId="{00000000-0000-0000-0000-000000000000}"/>
          </ac:spMkLst>
        </pc:spChg>
      </pc:sldChg>
      <pc:sldChg chg="addSp delSp modSp mod modAnim modNotesTx">
        <pc:chgData name="Henrik Scharton" userId="6ff09480-a9dc-4330-b83f-6473f6ffed22" providerId="ADAL" clId="{F08A7F4E-F9DE-4AF8-B45A-CFFCC632C785}" dt="2022-01-13T08:32:07.083" v="413"/>
        <pc:sldMkLst>
          <pc:docMk/>
          <pc:sldMk cId="1114445882" sldId="321"/>
        </pc:sldMkLst>
        <pc:picChg chg="del">
          <ac:chgData name="Henrik Scharton" userId="6ff09480-a9dc-4330-b83f-6473f6ffed22" providerId="ADAL" clId="{F08A7F4E-F9DE-4AF8-B45A-CFFCC632C785}" dt="2022-01-05T09:35:16.917" v="377" actId="478"/>
          <ac:picMkLst>
            <pc:docMk/>
            <pc:sldMk cId="1114445882" sldId="321"/>
            <ac:picMk id="5" creationId="{0794B387-23C6-45B3-9E13-FBA968332B65}"/>
          </ac:picMkLst>
        </pc:picChg>
        <pc:picChg chg="add mod">
          <ac:chgData name="Henrik Scharton" userId="6ff09480-a9dc-4330-b83f-6473f6ffed22" providerId="ADAL" clId="{F08A7F4E-F9DE-4AF8-B45A-CFFCC632C785}" dt="2022-01-05T09:36:26.841" v="388" actId="14100"/>
          <ac:picMkLst>
            <pc:docMk/>
            <pc:sldMk cId="1114445882" sldId="321"/>
            <ac:picMk id="7" creationId="{9A86C2C7-12B8-4837-8625-C71EE225F3D6}"/>
          </ac:picMkLst>
        </pc:picChg>
        <pc:picChg chg="add del mod">
          <ac:chgData name="Henrik Scharton" userId="6ff09480-a9dc-4330-b83f-6473f6ffed22" providerId="ADAL" clId="{F08A7F4E-F9DE-4AF8-B45A-CFFCC632C785}" dt="2022-01-05T09:35:58.870" v="382" actId="478"/>
          <ac:picMkLst>
            <pc:docMk/>
            <pc:sldMk cId="1114445882" sldId="321"/>
            <ac:picMk id="1026" creationId="{FB2847E7-9FE6-4903-A84F-174CE05D762E}"/>
          </ac:picMkLst>
        </pc:picChg>
      </pc:sldChg>
      <pc:sldChg chg="modSp mod modAnim">
        <pc:chgData name="Henrik Scharton" userId="6ff09480-a9dc-4330-b83f-6473f6ffed22" providerId="ADAL" clId="{F08A7F4E-F9DE-4AF8-B45A-CFFCC632C785}" dt="2022-01-17T09:32:19.468" v="1750" actId="20577"/>
        <pc:sldMkLst>
          <pc:docMk/>
          <pc:sldMk cId="1958397996" sldId="322"/>
        </pc:sldMkLst>
        <pc:spChg chg="mod">
          <ac:chgData name="Henrik Scharton" userId="6ff09480-a9dc-4330-b83f-6473f6ffed22" providerId="ADAL" clId="{F08A7F4E-F9DE-4AF8-B45A-CFFCC632C785}" dt="2022-01-17T09:32:19.468" v="1750" actId="20577"/>
          <ac:spMkLst>
            <pc:docMk/>
            <pc:sldMk cId="1958397996" sldId="322"/>
            <ac:spMk id="2" creationId="{338E3FED-4833-4EEA-928F-160ED9130C33}"/>
          </ac:spMkLst>
        </pc:spChg>
      </pc:sldChg>
      <pc:sldChg chg="modSp mod">
        <pc:chgData name="Henrik Scharton" userId="6ff09480-a9dc-4330-b83f-6473f6ffed22" providerId="ADAL" clId="{F08A7F4E-F9DE-4AF8-B45A-CFFCC632C785}" dt="2022-01-17T09:32:32.938" v="1763" actId="20577"/>
        <pc:sldMkLst>
          <pc:docMk/>
          <pc:sldMk cId="2992663708" sldId="323"/>
        </pc:sldMkLst>
        <pc:spChg chg="mod">
          <ac:chgData name="Henrik Scharton" userId="6ff09480-a9dc-4330-b83f-6473f6ffed22" providerId="ADAL" clId="{F08A7F4E-F9DE-4AF8-B45A-CFFCC632C785}" dt="2022-01-17T09:32:32.938" v="1763" actId="20577"/>
          <ac:spMkLst>
            <pc:docMk/>
            <pc:sldMk cId="2992663708" sldId="323"/>
            <ac:spMk id="2" creationId="{338E3FED-4833-4EEA-928F-160ED9130C33}"/>
          </ac:spMkLst>
        </pc:spChg>
      </pc:sldChg>
      <pc:sldChg chg="modSp mod modAnim">
        <pc:chgData name="Henrik Scharton" userId="6ff09480-a9dc-4330-b83f-6473f6ffed22" providerId="ADAL" clId="{F08A7F4E-F9DE-4AF8-B45A-CFFCC632C785}" dt="2022-01-17T09:32:48.175" v="1778" actId="20577"/>
        <pc:sldMkLst>
          <pc:docMk/>
          <pc:sldMk cId="3668104164" sldId="324"/>
        </pc:sldMkLst>
        <pc:spChg chg="mod">
          <ac:chgData name="Henrik Scharton" userId="6ff09480-a9dc-4330-b83f-6473f6ffed22" providerId="ADAL" clId="{F08A7F4E-F9DE-4AF8-B45A-CFFCC632C785}" dt="2022-01-17T09:32:48.175" v="1778" actId="20577"/>
          <ac:spMkLst>
            <pc:docMk/>
            <pc:sldMk cId="3668104164" sldId="324"/>
            <ac:spMk id="2" creationId="{338E3FED-4833-4EEA-928F-160ED9130C33}"/>
          </ac:spMkLst>
        </pc:spChg>
        <pc:graphicFrameChg chg="modGraphic">
          <ac:chgData name="Henrik Scharton" userId="6ff09480-a9dc-4330-b83f-6473f6ffed22" providerId="ADAL" clId="{F08A7F4E-F9DE-4AF8-B45A-CFFCC632C785}" dt="2022-01-12T08:02:50.313" v="394" actId="20577"/>
          <ac:graphicFrameMkLst>
            <pc:docMk/>
            <pc:sldMk cId="3668104164" sldId="324"/>
            <ac:graphicFrameMk id="3" creationId="{C7F19951-FE4A-4106-BD62-AE8DFFB76F66}"/>
          </ac:graphicFrameMkLst>
        </pc:graphicFrameChg>
      </pc:sldChg>
      <pc:sldChg chg="modSp mod">
        <pc:chgData name="Henrik Scharton" userId="6ff09480-a9dc-4330-b83f-6473f6ffed22" providerId="ADAL" clId="{F08A7F4E-F9DE-4AF8-B45A-CFFCC632C785}" dt="2022-01-17T09:32:53.747" v="1791" actId="20577"/>
        <pc:sldMkLst>
          <pc:docMk/>
          <pc:sldMk cId="2317738952" sldId="325"/>
        </pc:sldMkLst>
        <pc:spChg chg="mod">
          <ac:chgData name="Henrik Scharton" userId="6ff09480-a9dc-4330-b83f-6473f6ffed22" providerId="ADAL" clId="{F08A7F4E-F9DE-4AF8-B45A-CFFCC632C785}" dt="2022-01-17T09:32:53.747" v="1791" actId="20577"/>
          <ac:spMkLst>
            <pc:docMk/>
            <pc:sldMk cId="2317738952" sldId="325"/>
            <ac:spMk id="2" creationId="{338E3FED-4833-4EEA-928F-160ED9130C33}"/>
          </ac:spMkLst>
        </pc:spChg>
        <pc:spChg chg="mod">
          <ac:chgData name="Henrik Scharton" userId="6ff09480-a9dc-4330-b83f-6473f6ffed22" providerId="ADAL" clId="{F08A7F4E-F9DE-4AF8-B45A-CFFCC632C785}" dt="2022-01-17T09:31:10.449" v="1683" actId="313"/>
          <ac:spMkLst>
            <pc:docMk/>
            <pc:sldMk cId="2317738952" sldId="325"/>
            <ac:spMk id="4" creationId="{EC1541E3-5CCD-435D-BA8F-CEB53ED9FDDB}"/>
          </ac:spMkLst>
        </pc:spChg>
      </pc:sldChg>
      <pc:sldChg chg="modSp mod modAnim">
        <pc:chgData name="Henrik Scharton" userId="6ff09480-a9dc-4330-b83f-6473f6ffed22" providerId="ADAL" clId="{F08A7F4E-F9DE-4AF8-B45A-CFFCC632C785}" dt="2022-01-17T09:33:12.521" v="1806" actId="20577"/>
        <pc:sldMkLst>
          <pc:docMk/>
          <pc:sldMk cId="2480920171" sldId="326"/>
        </pc:sldMkLst>
        <pc:spChg chg="mod">
          <ac:chgData name="Henrik Scharton" userId="6ff09480-a9dc-4330-b83f-6473f6ffed22" providerId="ADAL" clId="{F08A7F4E-F9DE-4AF8-B45A-CFFCC632C785}" dt="2022-01-17T09:33:12.521" v="1806" actId="20577"/>
          <ac:spMkLst>
            <pc:docMk/>
            <pc:sldMk cId="2480920171" sldId="326"/>
            <ac:spMk id="2" creationId="{338E3FED-4833-4EEA-928F-160ED9130C33}"/>
          </ac:spMkLst>
        </pc:spChg>
      </pc:sldChg>
      <pc:sldChg chg="modSp mod">
        <pc:chgData name="Henrik Scharton" userId="6ff09480-a9dc-4330-b83f-6473f6ffed22" providerId="ADAL" clId="{F08A7F4E-F9DE-4AF8-B45A-CFFCC632C785}" dt="2022-01-17T09:33:19.371" v="1819" actId="20577"/>
        <pc:sldMkLst>
          <pc:docMk/>
          <pc:sldMk cId="3156707007" sldId="327"/>
        </pc:sldMkLst>
        <pc:spChg chg="mod">
          <ac:chgData name="Henrik Scharton" userId="6ff09480-a9dc-4330-b83f-6473f6ffed22" providerId="ADAL" clId="{F08A7F4E-F9DE-4AF8-B45A-CFFCC632C785}" dt="2022-01-17T09:33:19.371" v="1819" actId="20577"/>
          <ac:spMkLst>
            <pc:docMk/>
            <pc:sldMk cId="3156707007" sldId="327"/>
            <ac:spMk id="2" creationId="{338E3FED-4833-4EEA-928F-160ED9130C33}"/>
          </ac:spMkLst>
        </pc:spChg>
        <pc:spChg chg="mod">
          <ac:chgData name="Henrik Scharton" userId="6ff09480-a9dc-4330-b83f-6473f6ffed22" providerId="ADAL" clId="{F08A7F4E-F9DE-4AF8-B45A-CFFCC632C785}" dt="2022-01-12T08:28:23.876" v="403" actId="20577"/>
          <ac:spMkLst>
            <pc:docMk/>
            <pc:sldMk cId="3156707007" sldId="327"/>
            <ac:spMk id="4" creationId="{EC1541E3-5CCD-435D-BA8F-CEB53ED9FDDB}"/>
          </ac:spMkLst>
        </pc:spChg>
      </pc:sldChg>
      <pc:sldChg chg="modSp mod modAnim">
        <pc:chgData name="Henrik Scharton" userId="6ff09480-a9dc-4330-b83f-6473f6ffed22" providerId="ADAL" clId="{F08A7F4E-F9DE-4AF8-B45A-CFFCC632C785}" dt="2022-01-17T09:33:30.288" v="1830" actId="14100"/>
        <pc:sldMkLst>
          <pc:docMk/>
          <pc:sldMk cId="651279657" sldId="328"/>
        </pc:sldMkLst>
        <pc:spChg chg="mod">
          <ac:chgData name="Henrik Scharton" userId="6ff09480-a9dc-4330-b83f-6473f6ffed22" providerId="ADAL" clId="{F08A7F4E-F9DE-4AF8-B45A-CFFCC632C785}" dt="2022-01-17T09:33:30.288" v="1830" actId="14100"/>
          <ac:spMkLst>
            <pc:docMk/>
            <pc:sldMk cId="651279657" sldId="328"/>
            <ac:spMk id="2" creationId="{338E3FED-4833-4EEA-928F-160ED9130C33}"/>
          </ac:spMkLst>
        </pc:spChg>
        <pc:graphicFrameChg chg="modGraphic">
          <ac:chgData name="Henrik Scharton" userId="6ff09480-a9dc-4330-b83f-6473f6ffed22" providerId="ADAL" clId="{F08A7F4E-F9DE-4AF8-B45A-CFFCC632C785}" dt="2022-01-12T08:29:40.109" v="404" actId="20577"/>
          <ac:graphicFrameMkLst>
            <pc:docMk/>
            <pc:sldMk cId="651279657" sldId="328"/>
            <ac:graphicFrameMk id="3" creationId="{C7F19951-FE4A-4106-BD62-AE8DFFB76F66}"/>
          </ac:graphicFrameMkLst>
        </pc:graphicFrameChg>
      </pc:sldChg>
      <pc:sldChg chg="modSp mod">
        <pc:chgData name="Henrik Scharton" userId="6ff09480-a9dc-4330-b83f-6473f6ffed22" providerId="ADAL" clId="{F08A7F4E-F9DE-4AF8-B45A-CFFCC632C785}" dt="2022-01-17T09:33:42.857" v="1857" actId="20577"/>
        <pc:sldMkLst>
          <pc:docMk/>
          <pc:sldMk cId="3255150488" sldId="329"/>
        </pc:sldMkLst>
        <pc:spChg chg="mod">
          <ac:chgData name="Henrik Scharton" userId="6ff09480-a9dc-4330-b83f-6473f6ffed22" providerId="ADAL" clId="{F08A7F4E-F9DE-4AF8-B45A-CFFCC632C785}" dt="2022-01-17T09:33:42.857" v="1857" actId="20577"/>
          <ac:spMkLst>
            <pc:docMk/>
            <pc:sldMk cId="3255150488" sldId="329"/>
            <ac:spMk id="2" creationId="{338E3FED-4833-4EEA-928F-160ED9130C33}"/>
          </ac:spMkLst>
        </pc:spChg>
      </pc:sldChg>
      <pc:sldChg chg="modSp mod modAnim">
        <pc:chgData name="Henrik Scharton" userId="6ff09480-a9dc-4330-b83f-6473f6ffed22" providerId="ADAL" clId="{F08A7F4E-F9DE-4AF8-B45A-CFFCC632C785}" dt="2022-01-17T09:33:52.216" v="1868" actId="14100"/>
        <pc:sldMkLst>
          <pc:docMk/>
          <pc:sldMk cId="2946436706" sldId="330"/>
        </pc:sldMkLst>
        <pc:spChg chg="mod">
          <ac:chgData name="Henrik Scharton" userId="6ff09480-a9dc-4330-b83f-6473f6ffed22" providerId="ADAL" clId="{F08A7F4E-F9DE-4AF8-B45A-CFFCC632C785}" dt="2022-01-17T09:33:52.216" v="1868" actId="14100"/>
          <ac:spMkLst>
            <pc:docMk/>
            <pc:sldMk cId="2946436706" sldId="330"/>
            <ac:spMk id="2" creationId="{338E3FED-4833-4EEA-928F-160ED9130C33}"/>
          </ac:spMkLst>
        </pc:spChg>
      </pc:sldChg>
      <pc:sldChg chg="modSp add del mod ord addCm delCm">
        <pc:chgData name="Henrik Scharton" userId="6ff09480-a9dc-4330-b83f-6473f6ffed22" providerId="ADAL" clId="{F08A7F4E-F9DE-4AF8-B45A-CFFCC632C785}" dt="2022-01-17T09:58:01.190" v="2104" actId="47"/>
        <pc:sldMkLst>
          <pc:docMk/>
          <pc:sldMk cId="3378739561" sldId="333"/>
        </pc:sldMkLst>
        <pc:spChg chg="mod">
          <ac:chgData name="Henrik Scharton" userId="6ff09480-a9dc-4330-b83f-6473f6ffed22" providerId="ADAL" clId="{F08A7F4E-F9DE-4AF8-B45A-CFFCC632C785}" dt="2021-12-15T09:45:16.828" v="33" actId="20577"/>
          <ac:spMkLst>
            <pc:docMk/>
            <pc:sldMk cId="3378739561" sldId="333"/>
            <ac:spMk id="2" creationId="{338E3FED-4833-4EEA-928F-160ED9130C33}"/>
          </ac:spMkLst>
        </pc:spChg>
      </pc:sldChg>
      <pc:sldChg chg="modSp mod modNotesTx">
        <pc:chgData name="Henrik Scharton" userId="6ff09480-a9dc-4330-b83f-6473f6ffed22" providerId="ADAL" clId="{F08A7F4E-F9DE-4AF8-B45A-CFFCC632C785}" dt="2022-01-17T10:48:04.505" v="3082" actId="20577"/>
        <pc:sldMkLst>
          <pc:docMk/>
          <pc:sldMk cId="1322469101" sldId="335"/>
        </pc:sldMkLst>
        <pc:spChg chg="mod">
          <ac:chgData name="Henrik Scharton" userId="6ff09480-a9dc-4330-b83f-6473f6ffed22" providerId="ADAL" clId="{F08A7F4E-F9DE-4AF8-B45A-CFFCC632C785}" dt="2022-01-17T10:48:04.505" v="3082" actId="20577"/>
          <ac:spMkLst>
            <pc:docMk/>
            <pc:sldMk cId="1322469101" sldId="335"/>
            <ac:spMk id="3" creationId="{3137D2E8-533B-400E-8101-E97FBA0CB752}"/>
          </ac:spMkLst>
        </pc:spChg>
      </pc:sldChg>
      <pc:sldChg chg="del">
        <pc:chgData name="Henrik Scharton" userId="6ff09480-a9dc-4330-b83f-6473f6ffed22" providerId="ADAL" clId="{F08A7F4E-F9DE-4AF8-B45A-CFFCC632C785}" dt="2022-01-17T09:58:04.884" v="2105" actId="47"/>
        <pc:sldMkLst>
          <pc:docMk/>
          <pc:sldMk cId="3510369301" sldId="336"/>
        </pc:sldMkLst>
      </pc:sldChg>
      <pc:sldChg chg="modNotesTx">
        <pc:chgData name="Henrik Scharton" userId="6ff09480-a9dc-4330-b83f-6473f6ffed22" providerId="ADAL" clId="{F08A7F4E-F9DE-4AF8-B45A-CFFCC632C785}" dt="2022-01-17T09:03:20.195" v="994" actId="20577"/>
        <pc:sldMkLst>
          <pc:docMk/>
          <pc:sldMk cId="871923357" sldId="352"/>
        </pc:sldMkLst>
      </pc:sldChg>
      <pc:sldChg chg="modSp mod">
        <pc:chgData name="Henrik Scharton" userId="6ff09480-a9dc-4330-b83f-6473f6ffed22" providerId="ADAL" clId="{F08A7F4E-F9DE-4AF8-B45A-CFFCC632C785}" dt="2022-01-17T09:04:46.478" v="1004" actId="20577"/>
        <pc:sldMkLst>
          <pc:docMk/>
          <pc:sldMk cId="556215777" sldId="353"/>
        </pc:sldMkLst>
        <pc:spChg chg="mod">
          <ac:chgData name="Henrik Scharton" userId="6ff09480-a9dc-4330-b83f-6473f6ffed22" providerId="ADAL" clId="{F08A7F4E-F9DE-4AF8-B45A-CFFCC632C785}" dt="2022-01-17T09:04:46.478" v="1004" actId="20577"/>
          <ac:spMkLst>
            <pc:docMk/>
            <pc:sldMk cId="556215777" sldId="353"/>
            <ac:spMk id="3" creationId="{00000000-0000-0000-0000-000000000000}"/>
          </ac:spMkLst>
        </pc:spChg>
      </pc:sldChg>
      <pc:sldChg chg="modSp modAnim">
        <pc:chgData name="Henrik Scharton" userId="6ff09480-a9dc-4330-b83f-6473f6ffed22" providerId="ADAL" clId="{F08A7F4E-F9DE-4AF8-B45A-CFFCC632C785}" dt="2022-01-17T09:06:48.489" v="1032" actId="20577"/>
        <pc:sldMkLst>
          <pc:docMk/>
          <pc:sldMk cId="1905302836" sldId="361"/>
        </pc:sldMkLst>
        <pc:spChg chg="mod">
          <ac:chgData name="Henrik Scharton" userId="6ff09480-a9dc-4330-b83f-6473f6ffed22" providerId="ADAL" clId="{F08A7F4E-F9DE-4AF8-B45A-CFFCC632C785}" dt="2022-01-17T09:06:48.489" v="1032" actId="20577"/>
          <ac:spMkLst>
            <pc:docMk/>
            <pc:sldMk cId="1905302836" sldId="361"/>
            <ac:spMk id="3" creationId="{00000000-0000-0000-0000-000000000000}"/>
          </ac:spMkLst>
        </pc:spChg>
      </pc:sldChg>
      <pc:sldChg chg="modAnim">
        <pc:chgData name="Henrik Scharton" userId="6ff09480-a9dc-4330-b83f-6473f6ffed22" providerId="ADAL" clId="{F08A7F4E-F9DE-4AF8-B45A-CFFCC632C785}" dt="2022-01-17T09:34:53.551" v="1874"/>
        <pc:sldMkLst>
          <pc:docMk/>
          <pc:sldMk cId="2408288648" sldId="364"/>
        </pc:sldMkLst>
      </pc:sldChg>
      <pc:sldChg chg="modNotesTx">
        <pc:chgData name="Henrik Scharton" userId="6ff09480-a9dc-4330-b83f-6473f6ffed22" providerId="ADAL" clId="{F08A7F4E-F9DE-4AF8-B45A-CFFCC632C785}" dt="2022-01-17T11:55:52.953" v="3104" actId="20577"/>
        <pc:sldMkLst>
          <pc:docMk/>
          <pc:sldMk cId="1144545511" sldId="383"/>
        </pc:sldMkLst>
      </pc:sldChg>
      <pc:sldChg chg="modNotesTx">
        <pc:chgData name="Henrik Scharton" userId="6ff09480-a9dc-4330-b83f-6473f6ffed22" providerId="ADAL" clId="{F08A7F4E-F9DE-4AF8-B45A-CFFCC632C785}" dt="2022-01-17T11:56:09.343" v="3107" actId="20577"/>
        <pc:sldMkLst>
          <pc:docMk/>
          <pc:sldMk cId="218862176" sldId="385"/>
        </pc:sldMkLst>
      </pc:sldChg>
      <pc:sldChg chg="modNotesTx">
        <pc:chgData name="Henrik Scharton" userId="6ff09480-a9dc-4330-b83f-6473f6ffed22" providerId="ADAL" clId="{F08A7F4E-F9DE-4AF8-B45A-CFFCC632C785}" dt="2022-01-17T11:56:18.712" v="3108" actId="20577"/>
        <pc:sldMkLst>
          <pc:docMk/>
          <pc:sldMk cId="2978739098" sldId="386"/>
        </pc:sldMkLst>
      </pc:sldChg>
      <pc:sldChg chg="modNotesTx">
        <pc:chgData name="Henrik Scharton" userId="6ff09480-a9dc-4330-b83f-6473f6ffed22" providerId="ADAL" clId="{F08A7F4E-F9DE-4AF8-B45A-CFFCC632C785}" dt="2022-01-05T09:31:44.763" v="375" actId="20577"/>
        <pc:sldMkLst>
          <pc:docMk/>
          <pc:sldMk cId="2077126299" sldId="389"/>
        </pc:sldMkLst>
      </pc:sldChg>
      <pc:sldChg chg="addSp delSp modSp mod modAnim modNotesTx">
        <pc:chgData name="Henrik Scharton" userId="6ff09480-a9dc-4330-b83f-6473f6ffed22" providerId="ADAL" clId="{F08A7F4E-F9DE-4AF8-B45A-CFFCC632C785}" dt="2022-01-17T10:32:03.043" v="2861" actId="20577"/>
        <pc:sldMkLst>
          <pc:docMk/>
          <pc:sldMk cId="450627487" sldId="393"/>
        </pc:sldMkLst>
        <pc:spChg chg="mod">
          <ac:chgData name="Henrik Scharton" userId="6ff09480-a9dc-4330-b83f-6473f6ffed22" providerId="ADAL" clId="{F08A7F4E-F9DE-4AF8-B45A-CFFCC632C785}" dt="2022-01-17T10:23:38.490" v="2441" actId="20577"/>
          <ac:spMkLst>
            <pc:docMk/>
            <pc:sldMk cId="450627487" sldId="393"/>
            <ac:spMk id="3" creationId="{D0ACE84D-4D0C-41DD-A2B1-3835847B168D}"/>
          </ac:spMkLst>
        </pc:spChg>
        <pc:spChg chg="add mod">
          <ac:chgData name="Henrik Scharton" userId="6ff09480-a9dc-4330-b83f-6473f6ffed22" providerId="ADAL" clId="{F08A7F4E-F9DE-4AF8-B45A-CFFCC632C785}" dt="2022-01-17T10:27:39.233" v="2466" actId="1076"/>
          <ac:spMkLst>
            <pc:docMk/>
            <pc:sldMk cId="450627487" sldId="393"/>
            <ac:spMk id="8" creationId="{784A3F1F-AA06-4823-9F2A-5FF9E6C6A33C}"/>
          </ac:spMkLst>
        </pc:spChg>
        <pc:graphicFrameChg chg="del">
          <ac:chgData name="Henrik Scharton" userId="6ff09480-a9dc-4330-b83f-6473f6ffed22" providerId="ADAL" clId="{F08A7F4E-F9DE-4AF8-B45A-CFFCC632C785}" dt="2022-01-17T09:47:34.815" v="1875" actId="478"/>
          <ac:graphicFrameMkLst>
            <pc:docMk/>
            <pc:sldMk cId="450627487" sldId="393"/>
            <ac:graphicFrameMk id="5" creationId="{916F6088-3034-4923-B995-8152DA0F7762}"/>
          </ac:graphicFrameMkLst>
        </pc:graphicFrameChg>
        <pc:picChg chg="add del mod modCrop">
          <ac:chgData name="Henrik Scharton" userId="6ff09480-a9dc-4330-b83f-6473f6ffed22" providerId="ADAL" clId="{F08A7F4E-F9DE-4AF8-B45A-CFFCC632C785}" dt="2022-01-17T10:00:13.350" v="2118" actId="478"/>
          <ac:picMkLst>
            <pc:docMk/>
            <pc:sldMk cId="450627487" sldId="393"/>
            <ac:picMk id="4" creationId="{339607A5-D39A-4D22-8F55-73C509859A41}"/>
          </ac:picMkLst>
        </pc:picChg>
      </pc:sldChg>
      <pc:sldChg chg="addSp delSp modSp mod modAnim modNotesTx">
        <pc:chgData name="Henrik Scharton" userId="6ff09480-a9dc-4330-b83f-6473f6ffed22" providerId="ADAL" clId="{F08A7F4E-F9DE-4AF8-B45A-CFFCC632C785}" dt="2022-01-17T10:32:20.196" v="2868" actId="20577"/>
        <pc:sldMkLst>
          <pc:docMk/>
          <pc:sldMk cId="321895406" sldId="394"/>
        </pc:sldMkLst>
        <pc:spChg chg="add mod">
          <ac:chgData name="Henrik Scharton" userId="6ff09480-a9dc-4330-b83f-6473f6ffed22" providerId="ADAL" clId="{F08A7F4E-F9DE-4AF8-B45A-CFFCC632C785}" dt="2022-01-17T10:26:13.569" v="2459" actId="1076"/>
          <ac:spMkLst>
            <pc:docMk/>
            <pc:sldMk cId="321895406" sldId="394"/>
            <ac:spMk id="2" creationId="{34CD69E8-564E-44DA-B0A9-8B9B86FF9235}"/>
          </ac:spMkLst>
        </pc:spChg>
        <pc:spChg chg="mod">
          <ac:chgData name="Henrik Scharton" userId="6ff09480-a9dc-4330-b83f-6473f6ffed22" providerId="ADAL" clId="{F08A7F4E-F9DE-4AF8-B45A-CFFCC632C785}" dt="2022-01-17T10:23:28.199" v="2439" actId="20577"/>
          <ac:spMkLst>
            <pc:docMk/>
            <pc:sldMk cId="321895406" sldId="394"/>
            <ac:spMk id="3" creationId="{D0ACE84D-4D0C-41DD-A2B1-3835847B168D}"/>
          </ac:spMkLst>
        </pc:spChg>
        <pc:graphicFrameChg chg="del modGraphic">
          <ac:chgData name="Henrik Scharton" userId="6ff09480-a9dc-4330-b83f-6473f6ffed22" providerId="ADAL" clId="{F08A7F4E-F9DE-4AF8-B45A-CFFCC632C785}" dt="2022-01-17T09:58:39.393" v="2109" actId="478"/>
          <ac:graphicFrameMkLst>
            <pc:docMk/>
            <pc:sldMk cId="321895406" sldId="394"/>
            <ac:graphicFrameMk id="7" creationId="{77F466C7-D50F-4134-BE9D-B8F3D5A7485D}"/>
          </ac:graphicFrameMkLst>
        </pc:graphicFrameChg>
      </pc:sldChg>
      <pc:sldChg chg="addSp delSp modSp mod addAnim delAnim modAnim modNotesTx">
        <pc:chgData name="Henrik Scharton" userId="6ff09480-a9dc-4330-b83f-6473f6ffed22" providerId="ADAL" clId="{F08A7F4E-F9DE-4AF8-B45A-CFFCC632C785}" dt="2022-01-17T10:32:33.043" v="2891" actId="20577"/>
        <pc:sldMkLst>
          <pc:docMk/>
          <pc:sldMk cId="665940602" sldId="396"/>
        </pc:sldMkLst>
        <pc:spChg chg="mod">
          <ac:chgData name="Henrik Scharton" userId="6ff09480-a9dc-4330-b83f-6473f6ffed22" providerId="ADAL" clId="{F08A7F4E-F9DE-4AF8-B45A-CFFCC632C785}" dt="2022-01-17T10:23:44.807" v="2443" actId="20577"/>
          <ac:spMkLst>
            <pc:docMk/>
            <pc:sldMk cId="665940602" sldId="396"/>
            <ac:spMk id="3" creationId="{D0ACE84D-4D0C-41DD-A2B1-3835847B168D}"/>
          </ac:spMkLst>
        </pc:spChg>
        <pc:spChg chg="add del mod">
          <ac:chgData name="Henrik Scharton" userId="6ff09480-a9dc-4330-b83f-6473f6ffed22" providerId="ADAL" clId="{F08A7F4E-F9DE-4AF8-B45A-CFFCC632C785}" dt="2022-01-17T10:25:43.961" v="2458" actId="2710"/>
          <ac:spMkLst>
            <pc:docMk/>
            <pc:sldMk cId="665940602" sldId="396"/>
            <ac:spMk id="6" creationId="{BD3A6AAB-4C07-4C95-B345-3712F8177C8A}"/>
          </ac:spMkLst>
        </pc:spChg>
        <pc:graphicFrameChg chg="del">
          <ac:chgData name="Henrik Scharton" userId="6ff09480-a9dc-4330-b83f-6473f6ffed22" providerId="ADAL" clId="{F08A7F4E-F9DE-4AF8-B45A-CFFCC632C785}" dt="2022-01-17T10:09:53.358" v="2262" actId="478"/>
          <ac:graphicFrameMkLst>
            <pc:docMk/>
            <pc:sldMk cId="665940602" sldId="396"/>
            <ac:graphicFrameMk id="7" creationId="{C73A61F2-E927-4271-B8F0-CDFAAEF29A8F}"/>
          </ac:graphicFrameMkLst>
        </pc:graphicFrameChg>
      </pc:sldChg>
      <pc:sldChg chg="addSp delSp modSp mod modAnim modNotesTx">
        <pc:chgData name="Henrik Scharton" userId="6ff09480-a9dc-4330-b83f-6473f6ffed22" providerId="ADAL" clId="{F08A7F4E-F9DE-4AF8-B45A-CFFCC632C785}" dt="2022-01-17T10:32:53.922" v="2910" actId="20577"/>
        <pc:sldMkLst>
          <pc:docMk/>
          <pc:sldMk cId="2745030259" sldId="397"/>
        </pc:sldMkLst>
        <pc:spChg chg="mod">
          <ac:chgData name="Henrik Scharton" userId="6ff09480-a9dc-4330-b83f-6473f6ffed22" providerId="ADAL" clId="{F08A7F4E-F9DE-4AF8-B45A-CFFCC632C785}" dt="2022-01-17T10:23:55.095" v="2447" actId="20577"/>
          <ac:spMkLst>
            <pc:docMk/>
            <pc:sldMk cId="2745030259" sldId="397"/>
            <ac:spMk id="3" creationId="{D0ACE84D-4D0C-41DD-A2B1-3835847B168D}"/>
          </ac:spMkLst>
        </pc:spChg>
        <pc:spChg chg="add mod">
          <ac:chgData name="Henrik Scharton" userId="6ff09480-a9dc-4330-b83f-6473f6ffed22" providerId="ADAL" clId="{F08A7F4E-F9DE-4AF8-B45A-CFFCC632C785}" dt="2022-01-17T10:25:34.740" v="2456" actId="20577"/>
          <ac:spMkLst>
            <pc:docMk/>
            <pc:sldMk cId="2745030259" sldId="397"/>
            <ac:spMk id="6" creationId="{A38DB09A-C35E-4D7C-9E54-28946042AE4D}"/>
          </ac:spMkLst>
        </pc:spChg>
        <pc:graphicFrameChg chg="del">
          <ac:chgData name="Henrik Scharton" userId="6ff09480-a9dc-4330-b83f-6473f6ffed22" providerId="ADAL" clId="{F08A7F4E-F9DE-4AF8-B45A-CFFCC632C785}" dt="2022-01-17T10:24:03.661" v="2448" actId="478"/>
          <ac:graphicFrameMkLst>
            <pc:docMk/>
            <pc:sldMk cId="2745030259" sldId="397"/>
            <ac:graphicFrameMk id="7" creationId="{11F9EEE7-7D4B-4143-901D-CACC615FEA3F}"/>
          </ac:graphicFrameMkLst>
        </pc:graphicFrameChg>
      </pc:sldChg>
      <pc:sldChg chg="addSp delSp modSp mod modAnim modNotesTx">
        <pc:chgData name="Henrik Scharton" userId="6ff09480-a9dc-4330-b83f-6473f6ffed22" providerId="ADAL" clId="{F08A7F4E-F9DE-4AF8-B45A-CFFCC632C785}" dt="2022-01-17T10:32:44.314" v="2901" actId="20577"/>
        <pc:sldMkLst>
          <pc:docMk/>
          <pc:sldMk cId="793920205" sldId="398"/>
        </pc:sldMkLst>
        <pc:spChg chg="mod">
          <ac:chgData name="Henrik Scharton" userId="6ff09480-a9dc-4330-b83f-6473f6ffed22" providerId="ADAL" clId="{F08A7F4E-F9DE-4AF8-B45A-CFFCC632C785}" dt="2022-01-17T10:23:49.510" v="2445" actId="20577"/>
          <ac:spMkLst>
            <pc:docMk/>
            <pc:sldMk cId="793920205" sldId="398"/>
            <ac:spMk id="3" creationId="{D0ACE84D-4D0C-41DD-A2B1-3835847B168D}"/>
          </ac:spMkLst>
        </pc:spChg>
        <pc:spChg chg="add mod">
          <ac:chgData name="Henrik Scharton" userId="6ff09480-a9dc-4330-b83f-6473f6ffed22" providerId="ADAL" clId="{F08A7F4E-F9DE-4AF8-B45A-CFFCC632C785}" dt="2022-01-17T10:22:19.699" v="2437" actId="20577"/>
          <ac:spMkLst>
            <pc:docMk/>
            <pc:sldMk cId="793920205" sldId="398"/>
            <ac:spMk id="6" creationId="{7C6C300E-522A-4A85-86B6-5C7FE3F3EEB1}"/>
          </ac:spMkLst>
        </pc:spChg>
        <pc:graphicFrameChg chg="del">
          <ac:chgData name="Henrik Scharton" userId="6ff09480-a9dc-4330-b83f-6473f6ffed22" providerId="ADAL" clId="{F08A7F4E-F9DE-4AF8-B45A-CFFCC632C785}" dt="2022-01-17T10:19:56.158" v="2425" actId="478"/>
          <ac:graphicFrameMkLst>
            <pc:docMk/>
            <pc:sldMk cId="793920205" sldId="398"/>
            <ac:graphicFrameMk id="2" creationId="{8D6C1041-41C2-4A4E-9DAC-7013E1D9BB7D}"/>
          </ac:graphicFrameMkLst>
        </pc:graphicFrameChg>
      </pc:sldChg>
      <pc:sldChg chg="modAnim">
        <pc:chgData name="Henrik Scharton" userId="6ff09480-a9dc-4330-b83f-6473f6ffed22" providerId="ADAL" clId="{F08A7F4E-F9DE-4AF8-B45A-CFFCC632C785}" dt="2022-01-12T08:13:47.693" v="402"/>
        <pc:sldMkLst>
          <pc:docMk/>
          <pc:sldMk cId="2293940842" sldId="399"/>
        </pc:sldMkLst>
      </pc:sldChg>
      <pc:sldChg chg="modNotesTx">
        <pc:chgData name="Henrik Scharton" userId="6ff09480-a9dc-4330-b83f-6473f6ffed22" providerId="ADAL" clId="{F08A7F4E-F9DE-4AF8-B45A-CFFCC632C785}" dt="2022-01-17T11:58:23.061" v="3443" actId="313"/>
        <pc:sldMkLst>
          <pc:docMk/>
          <pc:sldMk cId="1492998987" sldId="401"/>
        </pc:sldMkLst>
      </pc:sldChg>
      <pc:sldChg chg="modNotesTx">
        <pc:chgData name="Henrik Scharton" userId="6ff09480-a9dc-4330-b83f-6473f6ffed22" providerId="ADAL" clId="{F08A7F4E-F9DE-4AF8-B45A-CFFCC632C785}" dt="2022-01-11T10:19:38.297" v="391" actId="6549"/>
        <pc:sldMkLst>
          <pc:docMk/>
          <pc:sldMk cId="37751215" sldId="404"/>
        </pc:sldMkLst>
      </pc:sldChg>
      <pc:sldChg chg="modSp mod">
        <pc:chgData name="Henrik Scharton" userId="6ff09480-a9dc-4330-b83f-6473f6ffed22" providerId="ADAL" clId="{F08A7F4E-F9DE-4AF8-B45A-CFFCC632C785}" dt="2022-01-11T10:20:06.777" v="393" actId="20577"/>
        <pc:sldMkLst>
          <pc:docMk/>
          <pc:sldMk cId="2514165544" sldId="405"/>
        </pc:sldMkLst>
        <pc:spChg chg="mod">
          <ac:chgData name="Henrik Scharton" userId="6ff09480-a9dc-4330-b83f-6473f6ffed22" providerId="ADAL" clId="{F08A7F4E-F9DE-4AF8-B45A-CFFCC632C785}" dt="2022-01-11T10:20:06.777" v="393" actId="20577"/>
          <ac:spMkLst>
            <pc:docMk/>
            <pc:sldMk cId="2514165544" sldId="405"/>
            <ac:spMk id="9" creationId="{B1972B58-C15B-4040-BB30-28A38663AC71}"/>
          </ac:spMkLst>
        </pc:spChg>
      </pc:sldChg>
      <pc:sldChg chg="addSp delSp modSp add mod modAnim addCm modCm modNotesTx">
        <pc:chgData name="Henrik Scharton" userId="6ff09480-a9dc-4330-b83f-6473f6ffed22" providerId="ADAL" clId="{F08A7F4E-F9DE-4AF8-B45A-CFFCC632C785}" dt="2022-01-17T09:57:31.656" v="2101"/>
        <pc:sldMkLst>
          <pc:docMk/>
          <pc:sldMk cId="2879294480" sldId="408"/>
        </pc:sldMkLst>
        <pc:spChg chg="mod">
          <ac:chgData name="Henrik Scharton" userId="6ff09480-a9dc-4330-b83f-6473f6ffed22" providerId="ADAL" clId="{F08A7F4E-F9DE-4AF8-B45A-CFFCC632C785}" dt="2021-12-15T10:37:29.562" v="46" actId="20577"/>
          <ac:spMkLst>
            <pc:docMk/>
            <pc:sldMk cId="2879294480" sldId="408"/>
            <ac:spMk id="2" creationId="{338E3FED-4833-4EEA-928F-160ED9130C33}"/>
          </ac:spMkLst>
        </pc:spChg>
        <pc:spChg chg="add mod">
          <ac:chgData name="Henrik Scharton" userId="6ff09480-a9dc-4330-b83f-6473f6ffed22" providerId="ADAL" clId="{F08A7F4E-F9DE-4AF8-B45A-CFFCC632C785}" dt="2022-01-17T09:57:13.439" v="2098" actId="14100"/>
          <ac:spMkLst>
            <pc:docMk/>
            <pc:sldMk cId="2879294480" sldId="408"/>
            <ac:spMk id="4" creationId="{9463FFCB-4F55-4ED5-873E-63A2E2BA3B87}"/>
          </ac:spMkLst>
        </pc:spChg>
        <pc:picChg chg="del">
          <ac:chgData name="Henrik Scharton" userId="6ff09480-a9dc-4330-b83f-6473f6ffed22" providerId="ADAL" clId="{F08A7F4E-F9DE-4AF8-B45A-CFFCC632C785}" dt="2021-12-15T10:42:14.791" v="47" actId="478"/>
          <ac:picMkLst>
            <pc:docMk/>
            <pc:sldMk cId="2879294480" sldId="408"/>
            <ac:picMk id="5" creationId="{D6EC8F2B-FA7D-4807-A9BE-39BD3479B254}"/>
          </ac:picMkLst>
        </pc:picChg>
      </pc:sldChg>
      <pc:sldChg chg="ord">
        <pc:chgData name="Henrik Scharton" userId="6ff09480-a9dc-4330-b83f-6473f6ffed22" providerId="ADAL" clId="{F08A7F4E-F9DE-4AF8-B45A-CFFCC632C785}" dt="2022-01-17T09:01:19.435" v="591"/>
        <pc:sldMkLst>
          <pc:docMk/>
          <pc:sldMk cId="211888053" sldId="410"/>
        </pc:sldMkLst>
      </pc:sldChg>
      <pc:sldChg chg="addSp delSp modSp add mod modAnim modNotesTx">
        <pc:chgData name="Henrik Scharton" userId="6ff09480-a9dc-4330-b83f-6473f6ffed22" providerId="ADAL" clId="{F08A7F4E-F9DE-4AF8-B45A-CFFCC632C785}" dt="2022-01-17T09:29:51.009" v="1680" actId="20577"/>
        <pc:sldMkLst>
          <pc:docMk/>
          <pc:sldMk cId="1060872172" sldId="411"/>
        </pc:sldMkLst>
        <pc:spChg chg="mod">
          <ac:chgData name="Henrik Scharton" userId="6ff09480-a9dc-4330-b83f-6473f6ffed22" providerId="ADAL" clId="{F08A7F4E-F9DE-4AF8-B45A-CFFCC632C785}" dt="2022-01-17T09:29:19.769" v="1585" actId="20577"/>
          <ac:spMkLst>
            <pc:docMk/>
            <pc:sldMk cId="1060872172" sldId="411"/>
            <ac:spMk id="2" creationId="{338E3FED-4833-4EEA-928F-160ED9130C33}"/>
          </ac:spMkLst>
        </pc:spChg>
        <pc:spChg chg="mod">
          <ac:chgData name="Henrik Scharton" userId="6ff09480-a9dc-4330-b83f-6473f6ffed22" providerId="ADAL" clId="{F08A7F4E-F9DE-4AF8-B45A-CFFCC632C785}" dt="2022-01-17T09:29:11.409" v="1565" actId="20577"/>
          <ac:spMkLst>
            <pc:docMk/>
            <pc:sldMk cId="1060872172" sldId="411"/>
            <ac:spMk id="5" creationId="{8CB012D4-AC47-4545-9029-7A6C6906B59C}"/>
          </ac:spMkLst>
        </pc:spChg>
        <pc:spChg chg="add del mod">
          <ac:chgData name="Henrik Scharton" userId="6ff09480-a9dc-4330-b83f-6473f6ffed22" providerId="ADAL" clId="{F08A7F4E-F9DE-4AF8-B45A-CFFCC632C785}" dt="2022-01-17T09:17:22.401" v="1380" actId="22"/>
          <ac:spMkLst>
            <pc:docMk/>
            <pc:sldMk cId="1060872172" sldId="411"/>
            <ac:spMk id="6" creationId="{38E714BE-EDB2-4186-82D8-219917034108}"/>
          </ac:spMkLst>
        </pc:spChg>
        <pc:spChg chg="mod">
          <ac:chgData name="Henrik Scharton" userId="6ff09480-a9dc-4330-b83f-6473f6ffed22" providerId="ADAL" clId="{F08A7F4E-F9DE-4AF8-B45A-CFFCC632C785}" dt="2022-01-17T09:23:23.803" v="1483" actId="20577"/>
          <ac:spMkLst>
            <pc:docMk/>
            <pc:sldMk cId="1060872172" sldId="411"/>
            <ac:spMk id="7" creationId="{264D6747-71CB-EB4A-A843-BA3F2953D24B}"/>
          </ac:spMkLst>
        </pc:spChg>
        <pc:spChg chg="add del mod">
          <ac:chgData name="Henrik Scharton" userId="6ff09480-a9dc-4330-b83f-6473f6ffed22" providerId="ADAL" clId="{F08A7F4E-F9DE-4AF8-B45A-CFFCC632C785}" dt="2022-01-17T09:24:45.075" v="1488" actId="22"/>
          <ac:spMkLst>
            <pc:docMk/>
            <pc:sldMk cId="1060872172" sldId="411"/>
            <ac:spMk id="14" creationId="{E583DC4B-6869-4730-8AD4-66339D979D40}"/>
          </ac:spMkLst>
        </pc:spChg>
        <pc:spChg chg="add del mod">
          <ac:chgData name="Henrik Scharton" userId="6ff09480-a9dc-4330-b83f-6473f6ffed22" providerId="ADAL" clId="{F08A7F4E-F9DE-4AF8-B45A-CFFCC632C785}" dt="2022-01-17T09:25:39.263" v="1514" actId="478"/>
          <ac:spMkLst>
            <pc:docMk/>
            <pc:sldMk cId="1060872172" sldId="411"/>
            <ac:spMk id="17" creationId="{CEB36433-568E-4493-B282-0A3D5AA6A9EC}"/>
          </ac:spMkLst>
        </pc:spChg>
        <pc:spChg chg="add mod">
          <ac:chgData name="Henrik Scharton" userId="6ff09480-a9dc-4330-b83f-6473f6ffed22" providerId="ADAL" clId="{F08A7F4E-F9DE-4AF8-B45A-CFFCC632C785}" dt="2022-01-17T09:26:52.457" v="1541" actId="1038"/>
          <ac:spMkLst>
            <pc:docMk/>
            <pc:sldMk cId="1060872172" sldId="411"/>
            <ac:spMk id="18" creationId="{216ACBFF-5240-4BF1-AB08-A253247390EC}"/>
          </ac:spMkLst>
        </pc:spChg>
        <pc:spChg chg="add mod">
          <ac:chgData name="Henrik Scharton" userId="6ff09480-a9dc-4330-b83f-6473f6ffed22" providerId="ADAL" clId="{F08A7F4E-F9DE-4AF8-B45A-CFFCC632C785}" dt="2022-01-17T09:27:37.701" v="1547" actId="1076"/>
          <ac:spMkLst>
            <pc:docMk/>
            <pc:sldMk cId="1060872172" sldId="411"/>
            <ac:spMk id="19" creationId="{E13F9589-B6D0-416D-BB0F-8E49A3F18137}"/>
          </ac:spMkLst>
        </pc:spChg>
        <pc:graphicFrameChg chg="del modGraphic">
          <ac:chgData name="Henrik Scharton" userId="6ff09480-a9dc-4330-b83f-6473f6ffed22" providerId="ADAL" clId="{F08A7F4E-F9DE-4AF8-B45A-CFFCC632C785}" dt="2022-01-17T09:17:20.657" v="1379" actId="478"/>
          <ac:graphicFrameMkLst>
            <pc:docMk/>
            <pc:sldMk cId="1060872172" sldId="411"/>
            <ac:graphicFrameMk id="4" creationId="{0CF9D2E9-4DFF-4D74-8A72-30568E710C7B}"/>
          </ac:graphicFrameMkLst>
        </pc:graphicFrameChg>
        <pc:picChg chg="add del mod ord">
          <ac:chgData name="Henrik Scharton" userId="6ff09480-a9dc-4330-b83f-6473f6ffed22" providerId="ADAL" clId="{F08A7F4E-F9DE-4AF8-B45A-CFFCC632C785}" dt="2022-01-17T09:24:39.776" v="1487" actId="478"/>
          <ac:picMkLst>
            <pc:docMk/>
            <pc:sldMk cId="1060872172" sldId="411"/>
            <ac:picMk id="9" creationId="{D156218D-38E7-48C9-BC28-E112204CEE2F}"/>
          </ac:picMkLst>
        </pc:picChg>
        <pc:picChg chg="add del mod modCrop">
          <ac:chgData name="Henrik Scharton" userId="6ff09480-a9dc-4330-b83f-6473f6ffed22" providerId="ADAL" clId="{F08A7F4E-F9DE-4AF8-B45A-CFFCC632C785}" dt="2022-01-17T09:24:06.903" v="1486" actId="478"/>
          <ac:picMkLst>
            <pc:docMk/>
            <pc:sldMk cId="1060872172" sldId="411"/>
            <ac:picMk id="11" creationId="{FF82FE4F-5191-4D3C-9EAE-78E16EEA4EDC}"/>
          </ac:picMkLst>
        </pc:picChg>
        <pc:picChg chg="add mod ord">
          <ac:chgData name="Henrik Scharton" userId="6ff09480-a9dc-4330-b83f-6473f6ffed22" providerId="ADAL" clId="{F08A7F4E-F9DE-4AF8-B45A-CFFCC632C785}" dt="2022-01-17T09:26:44.975" v="1530" actId="1076"/>
          <ac:picMkLst>
            <pc:docMk/>
            <pc:sldMk cId="1060872172" sldId="411"/>
            <ac:picMk id="16" creationId="{6FB29D78-C5D1-43E2-B5DE-32123AFAF433}"/>
          </ac:picMkLst>
        </pc:picChg>
        <pc:picChg chg="add mod">
          <ac:chgData name="Henrik Scharton" userId="6ff09480-a9dc-4330-b83f-6473f6ffed22" providerId="ADAL" clId="{F08A7F4E-F9DE-4AF8-B45A-CFFCC632C785}" dt="2022-01-17T09:28:42.443" v="1555" actId="208"/>
          <ac:picMkLst>
            <pc:docMk/>
            <pc:sldMk cId="1060872172" sldId="411"/>
            <ac:picMk id="1026" creationId="{432D31A4-E6C2-4DC8-897C-7E685CAE5AE0}"/>
          </ac:picMkLst>
        </pc:picChg>
      </pc:sldChg>
    </pc:docChg>
  </pc:docChgLst>
  <pc:docChgLst>
    <pc:chgData name="Henrik Scharton" userId="6ff09480-a9dc-4330-b83f-6473f6ffed22" providerId="ADAL" clId="{790D1F2C-57B7-4065-8207-5B9E4BAAA6A5}"/>
    <pc:docChg chg="modSld">
      <pc:chgData name="Henrik Scharton" userId="6ff09480-a9dc-4330-b83f-6473f6ffed22" providerId="ADAL" clId="{790D1F2C-57B7-4065-8207-5B9E4BAAA6A5}" dt="2021-11-08T08:15:21.288" v="69" actId="20577"/>
      <pc:docMkLst>
        <pc:docMk/>
      </pc:docMkLst>
      <pc:sldChg chg="modNotesTx">
        <pc:chgData name="Henrik Scharton" userId="6ff09480-a9dc-4330-b83f-6473f6ffed22" providerId="ADAL" clId="{790D1F2C-57B7-4065-8207-5B9E4BAAA6A5}" dt="2021-11-08T08:15:21.288" v="69" actId="20577"/>
        <pc:sldMkLst>
          <pc:docMk/>
          <pc:sldMk cId="3270281002" sldId="400"/>
        </pc:sldMkLst>
      </pc:sldChg>
    </pc:docChg>
  </pc:docChgLst>
</pc:chgInfo>
</file>

<file path=ppt/comments/modernComment_198_AB9E8C10.xml><?xml version="1.0" encoding="utf-8"?>
<p188:cmLst xmlns:a="http://schemas.openxmlformats.org/drawingml/2006/main" xmlns:r="http://schemas.openxmlformats.org/officeDocument/2006/relationships" xmlns:p188="http://schemas.microsoft.com/office/powerpoint/2018/8/main">
  <p188:cm id="{A0CDEEB4-BE49-473E-AB77-02840528B53F}" authorId="{859389EB-0760-C5FE-1DB9-5648D30C4823}" created="2021-12-15T10:49:24.435">
    <ac:txMkLst xmlns:ac="http://schemas.microsoft.com/office/drawing/2013/main/command">
      <pc:docMk xmlns:pc="http://schemas.microsoft.com/office/powerpoint/2013/main/command"/>
      <pc:sldMk xmlns:pc="http://schemas.microsoft.com/office/powerpoint/2013/main/command" cId="2879294480" sldId="408"/>
      <ac:spMk id="4" creationId="{9463FFCB-4F55-4ED5-873E-63A2E2BA3B87}"/>
      <ac:txMk cp="410" len="15">
        <ac:context len="426" hash="2068800531"/>
      </ac:txMk>
    </ac:txMkLst>
    <p188:pos x="6298870" y="2786381"/>
    <p188:txBody>
      <a:bodyPr/>
      <a:lstStyle/>
      <a:p>
        <a:r>
          <a:rPr lang="en-GB"/>
          <a:t>Link needs to be changed to proper location of the VCA PAR tool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21DEC-FF84-465F-8466-3CFA9D92CFDB}" type="datetimeFigureOut">
              <a:rPr lang="en-GB" smtClean="0"/>
              <a:t>17/01/2022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5C79F-A824-4782-A2F9-99B7ECEECA17}" type="slidenum">
              <a:rPr lang="en-GB" smtClean="0"/>
              <a:t>‹#›</a:t>
            </a:fld>
            <a:endParaRPr lang="en-GB"/>
          </a:p>
        </p:txBody>
      </p:sp>
    </p:spTree>
    <p:extLst>
      <p:ext uri="{BB962C8B-B14F-4D97-AF65-F5344CB8AC3E}">
        <p14:creationId xmlns:p14="http://schemas.microsoft.com/office/powerpoint/2010/main" val="180032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Power Point presentation for the Coaching session on the VCA.</a:t>
            </a:r>
          </a:p>
          <a:p>
            <a:r>
              <a:rPr lang="en-GB" dirty="0"/>
              <a:t>The comments provide additional information as well as ideas and instructions for the facilitator.</a:t>
            </a:r>
          </a:p>
          <a:p>
            <a:r>
              <a:rPr lang="en-GB" dirty="0"/>
              <a:t>You should calculate around 2 hours for this coaching sessions.</a:t>
            </a:r>
          </a:p>
          <a:p>
            <a:r>
              <a:rPr lang="en-GB" dirty="0"/>
              <a:t>The very last slides provides a generic break slide which can be included where you best see fit.</a:t>
            </a:r>
          </a:p>
        </p:txBody>
      </p:sp>
      <p:sp>
        <p:nvSpPr>
          <p:cNvPr id="4" name="Slide Number Placeholder 3"/>
          <p:cNvSpPr>
            <a:spLocks noGrp="1"/>
          </p:cNvSpPr>
          <p:nvPr>
            <p:ph type="sldNum" sz="quarter" idx="5"/>
          </p:nvPr>
        </p:nvSpPr>
        <p:spPr/>
        <p:txBody>
          <a:bodyPr/>
          <a:lstStyle/>
          <a:p>
            <a:fld id="{4C45C79F-A824-4782-A2F9-99B7ECEECA17}" type="slidenum">
              <a:rPr lang="en-GB" smtClean="0"/>
              <a:t>1</a:t>
            </a:fld>
            <a:endParaRPr lang="en-GB"/>
          </a:p>
        </p:txBody>
      </p:sp>
    </p:spTree>
    <p:extLst>
      <p:ext uri="{BB962C8B-B14F-4D97-AF65-F5344CB8AC3E}">
        <p14:creationId xmlns:p14="http://schemas.microsoft.com/office/powerpoint/2010/main" val="2064005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GB" dirty="0"/>
              <a:t>Some things can be both capacity and vulnerability, depending on context</a:t>
            </a:r>
          </a:p>
          <a:p>
            <a:pPr marL="628650" lvl="1" indent="-171450">
              <a:buFont typeface="Wingdings" panose="05000000000000000000" pitchFamily="2" charset="2"/>
              <a:buChar char="à"/>
            </a:pPr>
            <a:r>
              <a:rPr lang="en-GB" sz="1800" dirty="0">
                <a:effectLst/>
                <a:latin typeface="Calibri" panose="020F0502020204030204" pitchFamily="34" charset="0"/>
                <a:ea typeface="Calibri" panose="020F0502020204030204" pitchFamily="34" charset="0"/>
                <a:cs typeface="Arial" panose="020B0604020202020204" pitchFamily="34" charset="0"/>
              </a:rPr>
              <a:t>Work migration in times of drought is a common coping strategy and an economic capacity. Yet, separation of families can have negative consequences, e.g., pressure on kids to work more, help with chores and miss out on school.</a:t>
            </a:r>
          </a:p>
          <a:p>
            <a:pPr marL="628650" lvl="1" indent="-171450">
              <a:buFont typeface="Wingdings" panose="05000000000000000000" pitchFamily="2" charset="2"/>
              <a:buChar char="à"/>
            </a:pPr>
            <a:r>
              <a:rPr lang="en-GB" sz="1800" dirty="0">
                <a:effectLst/>
                <a:latin typeface="Calibri" panose="020F0502020204030204" pitchFamily="34" charset="0"/>
                <a:ea typeface="Calibri" panose="020F0502020204030204" pitchFamily="34" charset="0"/>
                <a:cs typeface="Arial" panose="020B0604020202020204" pitchFamily="34" charset="0"/>
              </a:rPr>
              <a:t>Large herds are a sign of wealth and economic capacity. In times of drought and scarce pasture too many animals may put more pressure on landscape dependency on a single livelihood increases vulnerability to drought.</a:t>
            </a:r>
          </a:p>
          <a:p>
            <a:pPr marL="0" indent="0">
              <a:buFont typeface="Wingdings" panose="05000000000000000000" pitchFamily="2" charset="2"/>
              <a:buNone/>
            </a:pPr>
            <a:endParaRPr lang="en-GB" dirty="0"/>
          </a:p>
        </p:txBody>
      </p:sp>
      <p:sp>
        <p:nvSpPr>
          <p:cNvPr id="4" name="Slide Number Placeholder 3"/>
          <p:cNvSpPr>
            <a:spLocks noGrp="1"/>
          </p:cNvSpPr>
          <p:nvPr>
            <p:ph type="sldNum" sz="quarter" idx="5"/>
          </p:nvPr>
        </p:nvSpPr>
        <p:spPr/>
        <p:txBody>
          <a:bodyPr/>
          <a:lstStyle/>
          <a:p>
            <a:fld id="{75F9C734-1F82-4147-8EC0-3B08D9D2F89F}" type="slidenum">
              <a:rPr lang="en-GB" smtClean="0"/>
              <a:t>10</a:t>
            </a:fld>
            <a:endParaRPr lang="en-GB"/>
          </a:p>
        </p:txBody>
      </p:sp>
    </p:spTree>
    <p:extLst>
      <p:ext uri="{BB962C8B-B14F-4D97-AF65-F5344CB8AC3E}">
        <p14:creationId xmlns:p14="http://schemas.microsoft.com/office/powerpoint/2010/main" val="293930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MENTION PART OF VCA TOOL THAT WE WILL GO THROUGH LATER!</a:t>
            </a:r>
          </a:p>
          <a:p>
            <a:pPr marL="0" indent="0">
              <a:buFontTx/>
              <a:buNone/>
            </a:pPr>
            <a:endParaRPr lang="en-GB" dirty="0"/>
          </a:p>
        </p:txBody>
      </p:sp>
      <p:sp>
        <p:nvSpPr>
          <p:cNvPr id="4" name="Slide Number Placeholder 3"/>
          <p:cNvSpPr>
            <a:spLocks noGrp="1"/>
          </p:cNvSpPr>
          <p:nvPr>
            <p:ph type="sldNum" sz="quarter" idx="5"/>
          </p:nvPr>
        </p:nvSpPr>
        <p:spPr/>
        <p:txBody>
          <a:bodyPr/>
          <a:lstStyle/>
          <a:p>
            <a:fld id="{75F9C734-1F82-4147-8EC0-3B08D9D2F89F}" type="slidenum">
              <a:rPr lang="en-GB" smtClean="0"/>
              <a:t>11</a:t>
            </a:fld>
            <a:endParaRPr lang="en-GB"/>
          </a:p>
        </p:txBody>
      </p:sp>
    </p:spTree>
    <p:extLst>
      <p:ext uri="{BB962C8B-B14F-4D97-AF65-F5344CB8AC3E}">
        <p14:creationId xmlns:p14="http://schemas.microsoft.com/office/powerpoint/2010/main" val="345507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sng" dirty="0">
                <a:solidFill>
                  <a:srgbClr val="FF0000"/>
                </a:solidFill>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Recommendation: Use Padlet for this activity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GB" sz="1200" b="1" dirty="0">
                <a:effectLst/>
                <a:latin typeface="Calibri" panose="020F0502020204030204" pitchFamily="34" charset="0"/>
                <a:ea typeface="Calibri" panose="020F0502020204030204" pitchFamily="34" charset="0"/>
                <a:cs typeface="Arial" panose="020B0604020202020204" pitchFamily="34" charset="0"/>
              </a:rPr>
              <a:t>Set a specific hazard (e.g. flood, drought, conflict). </a:t>
            </a:r>
            <a:r>
              <a:rPr lang="en-GB" b="1" dirty="0"/>
              <a:t>Let participants think of possible impact and vulnerabilities for the elements at risk mentioned in the left column. </a:t>
            </a:r>
          </a:p>
          <a:p>
            <a:pPr marL="171450" indent="-171450">
              <a:buFont typeface="Wingdings" panose="05000000000000000000" pitchFamily="2" charset="2"/>
              <a:buChar char="à"/>
            </a:pPr>
            <a:r>
              <a:rPr lang="en-GB" sz="1200" b="1"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Either individually or using a whiteboard tool like Padlet or Mural. If using online tool, give a brief introduction how to use it. When looking at the filled out table, ask trainees to elaborate on their contribution.</a:t>
            </a:r>
          </a:p>
          <a:p>
            <a:pPr marL="171450" indent="-171450">
              <a:buFont typeface="Wingdings" panose="05000000000000000000" pitchFamily="2" charset="2"/>
              <a:buChar char="à"/>
            </a:pPr>
            <a:r>
              <a:rPr lang="en-GB" sz="1200" b="1"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When doing it individually, ask someone to present what they have come up with.</a:t>
            </a:r>
          </a:p>
          <a:p>
            <a:pPr marL="0" indent="0">
              <a:buFont typeface="Wingdings" panose="05000000000000000000" pitchFamily="2" charset="2"/>
              <a:buNone/>
            </a:pPr>
            <a:r>
              <a:rPr lang="en-GB" sz="1200" b="1" dirty="0">
                <a:effectLst/>
                <a:latin typeface="Calibri" panose="020F0502020204030204" pitchFamily="34" charset="0"/>
                <a:ea typeface="Calibri" panose="020F0502020204030204" pitchFamily="34" charset="0"/>
                <a:cs typeface="Arial" panose="020B0604020202020204" pitchFamily="34" charset="0"/>
              </a:rPr>
              <a:t>The example following is for a flood.</a:t>
            </a:r>
          </a:p>
          <a:p>
            <a:r>
              <a:rPr lang="en-GB" sz="1200" b="1" dirty="0">
                <a:effectLst/>
                <a:latin typeface="Calibri" panose="020F0502020204030204" pitchFamily="34" charset="0"/>
                <a:ea typeface="Calibri" panose="020F0502020204030204" pitchFamily="34" charset="0"/>
                <a:cs typeface="Arial" panose="020B0604020202020204" pitchFamily="34" charset="0"/>
              </a:rPr>
              <a:t>Another exercise following after is for drought.</a:t>
            </a:r>
          </a:p>
          <a:p>
            <a:r>
              <a:rPr lang="en-GB" sz="1200" b="1" dirty="0">
                <a:effectLst/>
                <a:latin typeface="Calibri" panose="020F0502020204030204" pitchFamily="34" charset="0"/>
                <a:ea typeface="Calibri" panose="020F0502020204030204" pitchFamily="34" charset="0"/>
                <a:cs typeface="Arial" panose="020B0604020202020204" pitchFamily="34" charset="0"/>
              </a:rPr>
              <a:t>Choose one of these examples or do both.</a:t>
            </a:r>
          </a:p>
        </p:txBody>
      </p:sp>
      <p:sp>
        <p:nvSpPr>
          <p:cNvPr id="4" name="Slide Number Placeholder 3"/>
          <p:cNvSpPr>
            <a:spLocks noGrp="1"/>
          </p:cNvSpPr>
          <p:nvPr>
            <p:ph type="sldNum" sz="quarter" idx="5"/>
          </p:nvPr>
        </p:nvSpPr>
        <p:spPr/>
        <p:txBody>
          <a:bodyPr/>
          <a:lstStyle/>
          <a:p>
            <a:fld id="{75F9C734-1F82-4147-8EC0-3B08D9D2F89F}" type="slidenum">
              <a:rPr lang="en-GB" smtClean="0"/>
              <a:t>12</a:t>
            </a:fld>
            <a:endParaRPr lang="en-GB"/>
          </a:p>
        </p:txBody>
      </p:sp>
    </p:spTree>
    <p:extLst>
      <p:ext uri="{BB962C8B-B14F-4D97-AF65-F5344CB8AC3E}">
        <p14:creationId xmlns:p14="http://schemas.microsoft.com/office/powerpoint/2010/main" val="13956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sng" dirty="0">
                <a:solidFill>
                  <a:srgbClr val="FF0000"/>
                </a:solidFill>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Explanation: How to use Padlet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solidFill>
                  <a:srgbClr val="FF0000"/>
                </a:solidFill>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You’ll have to make your own Padlet account or see if the organisation has one.</a:t>
            </a:r>
          </a:p>
        </p:txBody>
      </p:sp>
      <p:sp>
        <p:nvSpPr>
          <p:cNvPr id="4" name="Slide Number Placeholder 3"/>
          <p:cNvSpPr>
            <a:spLocks noGrp="1"/>
          </p:cNvSpPr>
          <p:nvPr>
            <p:ph type="sldNum" sz="quarter" idx="5"/>
          </p:nvPr>
        </p:nvSpPr>
        <p:spPr/>
        <p:txBody>
          <a:bodyPr/>
          <a:lstStyle/>
          <a:p>
            <a:fld id="{75F9C734-1F82-4147-8EC0-3B08D9D2F89F}" type="slidenum">
              <a:rPr lang="en-GB" smtClean="0"/>
              <a:t>13</a:t>
            </a:fld>
            <a:endParaRPr lang="en-GB"/>
          </a:p>
        </p:txBody>
      </p:sp>
    </p:spTree>
    <p:extLst>
      <p:ext uri="{BB962C8B-B14F-4D97-AF65-F5344CB8AC3E}">
        <p14:creationId xmlns:p14="http://schemas.microsoft.com/office/powerpoint/2010/main" val="150080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Possible answers. Others also possible.</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5F9C734-1F82-4147-8EC0-3B08D9D2F89F}" type="slidenum">
              <a:rPr lang="en-GB" smtClean="0"/>
              <a:t>14</a:t>
            </a:fld>
            <a:endParaRPr lang="en-GB"/>
          </a:p>
        </p:txBody>
      </p:sp>
    </p:spTree>
    <p:extLst>
      <p:ext uri="{BB962C8B-B14F-4D97-AF65-F5344CB8AC3E}">
        <p14:creationId xmlns:p14="http://schemas.microsoft.com/office/powerpoint/2010/main" val="2062188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GB" sz="1200" b="1" dirty="0">
                <a:effectLst/>
                <a:latin typeface="Calibri" panose="020F0502020204030204" pitchFamily="34" charset="0"/>
                <a:ea typeface="Calibri" panose="020F0502020204030204" pitchFamily="34" charset="0"/>
                <a:cs typeface="Arial" panose="020B0604020202020204" pitchFamily="34" charset="0"/>
              </a:rPr>
              <a:t>Set a specific hazard (e.g. flood, drought, conflict). </a:t>
            </a:r>
            <a:r>
              <a:rPr lang="en-GB" b="1" dirty="0"/>
              <a:t>Have trainees think of possible impact and vulnerabilities for the elements at risk mentioned in the left column.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GB" sz="1200" b="1"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Either individually or using a whiteboard tool like Padlet or Mural</a:t>
            </a:r>
            <a:endParaRPr lang="en-GB" sz="1200" b="1" dirty="0">
              <a:effectLst/>
              <a:latin typeface="Calibri" panose="020F0502020204030204" pitchFamily="34" charset="0"/>
              <a:ea typeface="Calibri" panose="020F0502020204030204" pitchFamily="34" charset="0"/>
              <a:cs typeface="Arial" panose="020B0604020202020204" pitchFamily="34" charset="0"/>
            </a:endParaRPr>
          </a:p>
          <a:p>
            <a:r>
              <a:rPr lang="en-GB" sz="1200" b="1" dirty="0">
                <a:effectLst/>
                <a:latin typeface="Calibri" panose="020F0502020204030204" pitchFamily="34" charset="0"/>
                <a:ea typeface="Calibri" panose="020F0502020204030204" pitchFamily="34" charset="0"/>
                <a:cs typeface="Arial" panose="020B0604020202020204" pitchFamily="34" charset="0"/>
              </a:rPr>
              <a:t>The example following is for a drought.</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5F9C734-1F82-4147-8EC0-3B08D9D2F89F}" type="slidenum">
              <a:rPr lang="en-GB" smtClean="0"/>
              <a:t>15</a:t>
            </a:fld>
            <a:endParaRPr lang="en-GB"/>
          </a:p>
        </p:txBody>
      </p:sp>
    </p:spTree>
    <p:extLst>
      <p:ext uri="{BB962C8B-B14F-4D97-AF65-F5344CB8AC3E}">
        <p14:creationId xmlns:p14="http://schemas.microsoft.com/office/powerpoint/2010/main" val="4101844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5F9C734-1F82-4147-8EC0-3B08D9D2F89F}" type="slidenum">
              <a:rPr lang="en-GB" smtClean="0"/>
              <a:t>16</a:t>
            </a:fld>
            <a:endParaRPr lang="en-GB"/>
          </a:p>
        </p:txBody>
      </p:sp>
    </p:spTree>
    <p:extLst>
      <p:ext uri="{BB962C8B-B14F-4D97-AF65-F5344CB8AC3E}">
        <p14:creationId xmlns:p14="http://schemas.microsoft.com/office/powerpoint/2010/main" val="316013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09CE53-18B7-44ED-B9F0-1AEF8C66C787}" type="slidenum">
              <a:rPr lang="en-GB" smtClean="0"/>
              <a:t>17</a:t>
            </a:fld>
            <a:endParaRPr lang="en-GB"/>
          </a:p>
        </p:txBody>
      </p:sp>
    </p:spTree>
    <p:extLst>
      <p:ext uri="{BB962C8B-B14F-4D97-AF65-F5344CB8AC3E}">
        <p14:creationId xmlns:p14="http://schemas.microsoft.com/office/powerpoint/2010/main" val="3991849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r>
              <a:rPr lang="en-GB"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Mention that these slides can include some repetition.</a:t>
            </a:r>
          </a:p>
          <a:p>
            <a:pPr algn="l">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categories correspondent to the five assets form the Sustainable Livelihood Framework.</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5F9C734-1F82-4147-8EC0-3B08D9D2F89F}" type="slidenum">
              <a:rPr lang="en-GB" smtClean="0"/>
              <a:t>18</a:t>
            </a:fld>
            <a:endParaRPr lang="en-GB"/>
          </a:p>
        </p:txBody>
      </p:sp>
    </p:spTree>
    <p:extLst>
      <p:ext uri="{BB962C8B-B14F-4D97-AF65-F5344CB8AC3E}">
        <p14:creationId xmlns:p14="http://schemas.microsoft.com/office/powerpoint/2010/main" val="2959000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b="1" dirty="0">
                <a:latin typeface="+mn-lt"/>
              </a:rPr>
              <a:t>Identify the </a:t>
            </a:r>
            <a:r>
              <a:rPr lang="en-GB" sz="1200" b="1" dirty="0">
                <a:solidFill>
                  <a:srgbClr val="464643"/>
                </a:solidFill>
                <a:latin typeface="+mn-lt"/>
              </a:rPr>
              <a:t>most vulnerable</a:t>
            </a:r>
            <a:r>
              <a:rPr lang="en-GB" sz="1200" b="0" dirty="0">
                <a:solidFill>
                  <a:srgbClr val="464643"/>
                </a:solidFill>
                <a:latin typeface="+mn-lt"/>
              </a:rPr>
              <a:t>:</a:t>
            </a:r>
          </a:p>
          <a:p>
            <a:pPr marL="285750" indent="-285750">
              <a:buFontTx/>
              <a:buChar char="-"/>
            </a:pPr>
            <a:r>
              <a:rPr lang="en-GB" sz="1200" b="0" dirty="0">
                <a:solidFill>
                  <a:srgbClr val="464643"/>
                </a:solidFill>
                <a:effectLst/>
                <a:latin typeface="+mn-lt"/>
                <a:ea typeface="Calibri" panose="020F0502020204030204" pitchFamily="34" charset="0"/>
                <a:cs typeface="Arial" panose="020B0604020202020204" pitchFamily="34" charset="0"/>
              </a:rPr>
              <a:t>T</a:t>
            </a:r>
            <a:r>
              <a:rPr lang="en-GB" sz="1200" dirty="0">
                <a:solidFill>
                  <a:srgbClr val="464643"/>
                </a:solidFill>
                <a:effectLst/>
                <a:latin typeface="+mn-lt"/>
                <a:ea typeface="Calibri" panose="020F0502020204030204" pitchFamily="34" charset="0"/>
                <a:cs typeface="Arial" panose="020B0604020202020204" pitchFamily="34" charset="0"/>
              </a:rPr>
              <a:t>hese are often women and children, the elderly, or sick people.</a:t>
            </a:r>
          </a:p>
          <a:p>
            <a:pPr marL="285750" indent="-285750">
              <a:buFontTx/>
              <a:buChar char="-"/>
            </a:pPr>
            <a:r>
              <a:rPr lang="en-GB" sz="1200" dirty="0">
                <a:solidFill>
                  <a:srgbClr val="464643"/>
                </a:solidFill>
                <a:effectLst/>
                <a:latin typeface="+mn-lt"/>
                <a:ea typeface="Calibri" panose="020F0502020204030204" pitchFamily="34" charset="0"/>
                <a:cs typeface="Arial" panose="020B0604020202020204" pitchFamily="34" charset="0"/>
              </a:rPr>
              <a:t>Some may be illiterate, women might be restricted in movement, have limited decision-making-power.</a:t>
            </a:r>
          </a:p>
          <a:p>
            <a:pPr marL="0" indent="0">
              <a:buFontTx/>
              <a:buNone/>
            </a:pPr>
            <a:r>
              <a:rPr lang="en-GB" sz="1200" b="1" dirty="0">
                <a:solidFill>
                  <a:srgbClr val="464643"/>
                </a:solidFill>
                <a:effectLst/>
                <a:latin typeface="+mn-lt"/>
                <a:ea typeface="Calibri" panose="020F0502020204030204" pitchFamily="34" charset="0"/>
                <a:cs typeface="Arial" panose="020B0604020202020204" pitchFamily="34" charset="0"/>
              </a:rPr>
              <a:t>Disaggregated data</a:t>
            </a:r>
            <a:r>
              <a:rPr lang="en-GB" sz="1200" dirty="0">
                <a:solidFill>
                  <a:srgbClr val="464643"/>
                </a:solidFill>
                <a:effectLst/>
                <a:latin typeface="+mn-lt"/>
                <a:ea typeface="Calibri" panose="020F0502020204030204" pitchFamily="34" charset="0"/>
                <a:cs typeface="Arial" panose="020B0604020202020204" pitchFamily="34" charset="0"/>
              </a:rPr>
              <a:t>:</a:t>
            </a:r>
          </a:p>
          <a:p>
            <a:pPr marL="171450" indent="-171450">
              <a:buFontTx/>
              <a:buChar char="-"/>
            </a:pPr>
            <a:r>
              <a:rPr lang="en-GB" sz="1200" dirty="0">
                <a:effectLst/>
                <a:latin typeface="+mn-lt"/>
                <a:ea typeface="Calibri" panose="020F0502020204030204" pitchFamily="34" charset="0"/>
                <a:cs typeface="Arial" panose="020B0604020202020204" pitchFamily="34" charset="0"/>
              </a:rPr>
              <a:t>Male and female separately</a:t>
            </a:r>
          </a:p>
          <a:p>
            <a:pPr marL="171450" indent="-171450">
              <a:buFontTx/>
              <a:buChar char="-"/>
            </a:pPr>
            <a:r>
              <a:rPr lang="en-GB" sz="1200" dirty="0">
                <a:effectLst/>
                <a:latin typeface="+mn-lt"/>
                <a:ea typeface="Calibri" panose="020F0502020204030204" pitchFamily="34" charset="0"/>
                <a:cs typeface="Arial" panose="020B0604020202020204" pitchFamily="34" charset="0"/>
              </a:rPr>
              <a:t>The elderly might create vulnerabilities to family, e.g. time and money are consumed in caring and not farming</a:t>
            </a:r>
          </a:p>
          <a:p>
            <a:pPr marL="0" lvl="0" indent="0">
              <a:lnSpc>
                <a:spcPct val="107000"/>
              </a:lnSpc>
              <a:buClr>
                <a:srgbClr val="000000"/>
              </a:buClr>
              <a:buFont typeface="Calibri" panose="020F0502020204030204" pitchFamily="34" charset="0"/>
              <a:buNone/>
            </a:pPr>
            <a:r>
              <a:rPr lang="en-GB" sz="1200" b="1" dirty="0">
                <a:effectLst/>
                <a:latin typeface="+mn-lt"/>
                <a:ea typeface="Calibri" panose="020F0502020204030204" pitchFamily="34" charset="0"/>
                <a:cs typeface="Arial" panose="020B0604020202020204" pitchFamily="34" charset="0"/>
              </a:rPr>
              <a:t>Individual assets used to make use of assets in different categories</a:t>
            </a:r>
          </a:p>
          <a:p>
            <a:pPr marL="171450" lvl="0" indent="-171450">
              <a:lnSpc>
                <a:spcPct val="107000"/>
              </a:lnSpc>
              <a:buClr>
                <a:srgbClr val="000000"/>
              </a:buClr>
              <a:buFontTx/>
              <a:buChar char="-"/>
            </a:pPr>
            <a:r>
              <a:rPr lang="en-GB" sz="1200" dirty="0">
                <a:effectLst/>
                <a:latin typeface="+mn-lt"/>
                <a:ea typeface="Calibri" panose="020F0502020204030204" pitchFamily="34" charset="0"/>
                <a:cs typeface="Arial" panose="020B0604020202020204" pitchFamily="34" charset="0"/>
              </a:rPr>
              <a:t>Traditional knowledge on resistant crops or edible wild plants helps make better use of natural resources</a:t>
            </a:r>
          </a:p>
          <a:p>
            <a:pPr marL="171450" lvl="0" indent="-171450">
              <a:lnSpc>
                <a:spcPct val="107000"/>
              </a:lnSpc>
              <a:buClr>
                <a:srgbClr val="000000"/>
              </a:buClr>
              <a:buFontTx/>
              <a:buChar char="-"/>
            </a:pPr>
            <a:r>
              <a:rPr lang="en-GB" sz="1200" dirty="0">
                <a:effectLst/>
                <a:latin typeface="+mn-lt"/>
                <a:ea typeface="Calibri" panose="020F0502020204030204" pitchFamily="34" charset="0"/>
                <a:cs typeface="Arial" panose="020B0604020202020204" pitchFamily="34" charset="0"/>
              </a:rPr>
              <a:t>Ability to interpret signs of nature may help predict a hazard: e.g. buffalo running uphill before a tsunami</a:t>
            </a:r>
          </a:p>
          <a:p>
            <a:pPr marL="0" indent="0">
              <a:buFontTx/>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GB" b="0" dirty="0"/>
          </a:p>
          <a:p>
            <a:pPr marL="171450" indent="-171450">
              <a:buFontTx/>
              <a:buChar char="-"/>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19</a:t>
            </a:fld>
            <a:endParaRPr lang="en-GB"/>
          </a:p>
        </p:txBody>
      </p:sp>
    </p:spTree>
    <p:extLst>
      <p:ext uri="{BB962C8B-B14F-4D97-AF65-F5344CB8AC3E}">
        <p14:creationId xmlns:p14="http://schemas.microsoft.com/office/powerpoint/2010/main" val="410368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simple guidelines to give a small structure to the session.</a:t>
            </a:r>
          </a:p>
          <a:p>
            <a:r>
              <a:rPr lang="en-GB" dirty="0"/>
              <a:t>If someone raises their hand make sure you call on that person shortly, </a:t>
            </a:r>
            <a:r>
              <a:rPr lang="en-GB" sz="1800" dirty="0">
                <a:effectLst/>
                <a:latin typeface="Calibri" panose="020F0502020204030204" pitchFamily="34" charset="0"/>
                <a:ea typeface="Calibri" panose="020F0502020204030204" pitchFamily="34" charset="0"/>
                <a:cs typeface="Arial" panose="020B0604020202020204" pitchFamily="34" charset="0"/>
              </a:rPr>
              <a:t>at a suitable moment, </a:t>
            </a:r>
            <a:r>
              <a:rPr lang="en-GB" dirty="0"/>
              <a:t>so that he/she can ask a question or give a comment.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B1B1B"/>
                </a:solidFill>
                <a:effectLst/>
                <a:latin typeface="Inter"/>
              </a:rPr>
              <a:t>If the coaching session is given in person, ask participants to raise their hand if they have a question and listen when another participant/facilitator is speaking.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participants to keep their mic turned off while not speaking and only turn it on when they say something, e.g. after you have called on them for raising their hand. </a:t>
            </a:r>
            <a:r>
              <a:rPr lang="en-GB" sz="1800" dirty="0">
                <a:effectLst/>
                <a:latin typeface="Calibri" panose="020F0502020204030204" pitchFamily="34" charset="0"/>
                <a:ea typeface="Calibri" panose="020F0502020204030204" pitchFamily="34" charset="0"/>
                <a:cs typeface="Arial" panose="020B0604020202020204" pitchFamily="34" charset="0"/>
              </a:rPr>
              <a:t>This keeps noise levels and distractions down.</a:t>
            </a:r>
          </a:p>
          <a:p>
            <a:r>
              <a:rPr lang="en-GB" dirty="0"/>
              <a:t>If </a:t>
            </a:r>
            <a:r>
              <a:rPr lang="en-GB" sz="1800" dirty="0">
                <a:effectLst/>
                <a:latin typeface="Calibri" panose="020F0502020204030204" pitchFamily="34" charset="0"/>
                <a:ea typeface="Calibri" panose="020F0502020204030204" pitchFamily="34" charset="0"/>
                <a:cs typeface="Arial" panose="020B0604020202020204" pitchFamily="34" charset="0"/>
              </a:rPr>
              <a:t>participants have </a:t>
            </a:r>
            <a:r>
              <a:rPr lang="en-GB" dirty="0"/>
              <a:t>an instable internet connection, they can keep their camera off.</a:t>
            </a:r>
          </a:p>
        </p:txBody>
      </p:sp>
      <p:sp>
        <p:nvSpPr>
          <p:cNvPr id="4" name="Slide Number Placeholder 3"/>
          <p:cNvSpPr>
            <a:spLocks noGrp="1"/>
          </p:cNvSpPr>
          <p:nvPr>
            <p:ph type="sldNum" sz="quarter" idx="5"/>
          </p:nvPr>
        </p:nvSpPr>
        <p:spPr/>
        <p:txBody>
          <a:bodyPr/>
          <a:lstStyle/>
          <a:p>
            <a:fld id="{4C45C79F-A824-4782-A2F9-99B7ECEECA17}" type="slidenum">
              <a:rPr lang="en-GB" smtClean="0"/>
              <a:t>2</a:t>
            </a:fld>
            <a:endParaRPr lang="en-GB"/>
          </a:p>
        </p:txBody>
      </p:sp>
    </p:spTree>
    <p:extLst>
      <p:ext uri="{BB962C8B-B14F-4D97-AF65-F5344CB8AC3E}">
        <p14:creationId xmlns:p14="http://schemas.microsoft.com/office/powerpoint/2010/main" val="296039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2800">
                <a:effectLst/>
                <a:latin typeface="Calibri" panose="020F0502020204030204" pitchFamily="34" charset="0"/>
                <a:ea typeface="Calibri" panose="020F0502020204030204" pitchFamily="34" charset="0"/>
                <a:cs typeface="Arial" panose="020B0604020202020204" pitchFamily="34" charset="0"/>
              </a:rPr>
              <a:t>Possible examples.</a:t>
            </a:r>
          </a:p>
          <a:p>
            <a:pPr marL="0" indent="0">
              <a:buFontTx/>
              <a:buNone/>
            </a:pPr>
            <a:r>
              <a:rPr lang="en-GB" sz="2800" b="1">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GB" sz="2800" b="1">
                <a:effectLst/>
                <a:latin typeface="Calibri" panose="020F0502020204030204" pitchFamily="34" charset="0"/>
                <a:ea typeface="Calibri" panose="020F0502020204030204" pitchFamily="34" charset="0"/>
                <a:cs typeface="Arial" panose="020B0604020202020204" pitchFamily="34" charset="0"/>
              </a:rPr>
              <a:t>Ask participants for more examples.</a:t>
            </a:r>
          </a:p>
          <a:p>
            <a:pPr marL="0" indent="0">
              <a:buFontTx/>
              <a:buNone/>
            </a:pPr>
            <a:r>
              <a:rPr lang="en-GB" sz="1800" b="1"/>
              <a:t>You can also ask participants to make a list of their vulnerabilities and capacities.</a:t>
            </a:r>
            <a:endParaRPr lang="en-GB" b="0"/>
          </a:p>
          <a:p>
            <a:pPr marL="171450" indent="-171450">
              <a:buFontTx/>
              <a:buChar char="-"/>
            </a:pPr>
            <a:endParaRPr lang="en-GB" b="0"/>
          </a:p>
        </p:txBody>
      </p:sp>
      <p:sp>
        <p:nvSpPr>
          <p:cNvPr id="4" name="Slide Number Placeholder 3"/>
          <p:cNvSpPr>
            <a:spLocks noGrp="1"/>
          </p:cNvSpPr>
          <p:nvPr>
            <p:ph type="sldNum" sz="quarter" idx="5"/>
          </p:nvPr>
        </p:nvSpPr>
        <p:spPr/>
        <p:txBody>
          <a:bodyPr/>
          <a:lstStyle/>
          <a:p>
            <a:fld id="{8E09CE53-18B7-44ED-B9F0-1AEF8C66C787}" type="slidenum">
              <a:rPr lang="en-GB" smtClean="0"/>
              <a:t>20</a:t>
            </a:fld>
            <a:endParaRPr lang="en-GB"/>
          </a:p>
        </p:txBody>
      </p:sp>
    </p:spTree>
    <p:extLst>
      <p:ext uri="{BB962C8B-B14F-4D97-AF65-F5344CB8AC3E}">
        <p14:creationId xmlns:p14="http://schemas.microsoft.com/office/powerpoint/2010/main" val="170730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Dispersed families remove support members can give each other</a:t>
            </a: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Bad relationships hinder mutual support, increases arguments or minor crime</a:t>
            </a:r>
          </a:p>
          <a:p>
            <a:pPr marL="342900" lvl="0" indent="-342900">
              <a:lnSpc>
                <a:spcPct val="107000"/>
              </a:lnSpc>
              <a:buFont typeface="Wingdings" panose="05000000000000000000" pitchFamily="2" charset="2"/>
              <a:buChar char=""/>
            </a:pPr>
            <a:r>
              <a:rPr lang="en-GB" sz="1800" b="0" dirty="0">
                <a:effectLst/>
                <a:latin typeface="Calibri" panose="020F0502020204030204" pitchFamily="34" charset="0"/>
                <a:ea typeface="Calibri" panose="020F0502020204030204" pitchFamily="34" charset="0"/>
                <a:cs typeface="Arial" panose="020B0604020202020204" pitchFamily="34" charset="0"/>
              </a:rPr>
              <a:t>Presence or absence of social groups? </a:t>
            </a:r>
            <a:r>
              <a:rPr lang="en-GB" sz="1800" dirty="0">
                <a:effectLst/>
                <a:latin typeface="Calibri" panose="020F0502020204030204" pitchFamily="34" charset="0"/>
                <a:ea typeface="Calibri" panose="020F0502020204030204" pitchFamily="34" charset="0"/>
                <a:cs typeface="Arial" panose="020B0604020202020204" pitchFamily="34" charset="0"/>
              </a:rPr>
              <a:t>E.g. SHGs facilitated knowledge sharing and build relationship</a:t>
            </a:r>
          </a:p>
          <a:p>
            <a:pPr marL="0" lvl="0" indent="0">
              <a:lnSpc>
                <a:spcPct val="107000"/>
              </a:lnSpc>
              <a:spcAft>
                <a:spcPts val="800"/>
              </a:spcAft>
              <a:buFont typeface="Wingdings" panose="05000000000000000000" pitchFamily="2" charset="2"/>
              <a:buNone/>
            </a:pPr>
            <a:r>
              <a:rPr lang="en-GB" sz="1800" dirty="0">
                <a:effectLst/>
                <a:latin typeface="Calibri" panose="020F0502020204030204" pitchFamily="34" charset="0"/>
                <a:ea typeface="Calibri" panose="020F0502020204030204" pitchFamily="34" charset="0"/>
                <a:cs typeface="Arial" panose="020B0604020202020204" pitchFamily="34" charset="0"/>
              </a:rPr>
              <a:t>Good leadership in times of crises is important, too.</a:t>
            </a:r>
          </a:p>
          <a:p>
            <a:pPr marL="0" indent="0">
              <a:buFontTx/>
              <a:buNone/>
            </a:pPr>
            <a:endParaRPr lang="en-GB" b="0" dirty="0"/>
          </a:p>
          <a:p>
            <a:pPr marL="171450" indent="-171450">
              <a:buFontTx/>
              <a:buChar char="-"/>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21</a:t>
            </a:fld>
            <a:endParaRPr lang="en-GB"/>
          </a:p>
        </p:txBody>
      </p:sp>
    </p:spTree>
    <p:extLst>
      <p:ext uri="{BB962C8B-B14F-4D97-AF65-F5344CB8AC3E}">
        <p14:creationId xmlns:p14="http://schemas.microsoft.com/office/powerpoint/2010/main" val="4167482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2800">
                <a:effectLst/>
                <a:latin typeface="Calibri" panose="020F0502020204030204" pitchFamily="34" charset="0"/>
                <a:ea typeface="Calibri" panose="020F0502020204030204" pitchFamily="34" charset="0"/>
                <a:cs typeface="Arial" panose="020B0604020202020204" pitchFamily="34" charset="0"/>
              </a:rPr>
              <a:t>Possible examples.</a:t>
            </a:r>
          </a:p>
          <a:p>
            <a:pPr marL="0" indent="0">
              <a:buFontTx/>
              <a:buNone/>
            </a:pPr>
            <a:r>
              <a:rPr lang="en-GB" sz="2800" b="1">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GB" sz="2800" b="1">
                <a:effectLst/>
                <a:latin typeface="Calibri" panose="020F0502020204030204" pitchFamily="34" charset="0"/>
                <a:ea typeface="Calibri" panose="020F0502020204030204" pitchFamily="34" charset="0"/>
                <a:cs typeface="Arial" panose="020B0604020202020204" pitchFamily="34" charset="0"/>
              </a:rPr>
              <a:t>Ask participants for more examples.</a:t>
            </a:r>
          </a:p>
          <a:p>
            <a:pPr marL="0" indent="0">
              <a:buFontTx/>
              <a:buNone/>
            </a:pPr>
            <a:r>
              <a:rPr lang="en-GB" sz="1800" b="1"/>
              <a:t>You can also ask participants to make a list of their vulnerabilities and capacities.</a:t>
            </a:r>
            <a:endParaRPr lang="en-GB" sz="1800" b="0"/>
          </a:p>
          <a:p>
            <a:pPr marL="171450" indent="-171450">
              <a:buFontTx/>
              <a:buChar char="-"/>
            </a:pPr>
            <a:endParaRPr lang="en-GB" b="0"/>
          </a:p>
        </p:txBody>
      </p:sp>
      <p:sp>
        <p:nvSpPr>
          <p:cNvPr id="4" name="Slide Number Placeholder 3"/>
          <p:cNvSpPr>
            <a:spLocks noGrp="1"/>
          </p:cNvSpPr>
          <p:nvPr>
            <p:ph type="sldNum" sz="quarter" idx="5"/>
          </p:nvPr>
        </p:nvSpPr>
        <p:spPr/>
        <p:txBody>
          <a:bodyPr/>
          <a:lstStyle/>
          <a:p>
            <a:fld id="{8E09CE53-18B7-44ED-B9F0-1AEF8C66C787}" type="slidenum">
              <a:rPr lang="en-GB" smtClean="0"/>
              <a:t>22</a:t>
            </a:fld>
            <a:endParaRPr lang="en-GB"/>
          </a:p>
        </p:txBody>
      </p:sp>
    </p:spTree>
    <p:extLst>
      <p:ext uri="{BB962C8B-B14F-4D97-AF65-F5344CB8AC3E}">
        <p14:creationId xmlns:p14="http://schemas.microsoft.com/office/powerpoint/2010/main" val="3843814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0"/>
          </a:p>
          <a:p>
            <a:pPr marL="171450" indent="-171450">
              <a:buFontTx/>
              <a:buChar char="-"/>
            </a:pPr>
            <a:endParaRPr lang="en-GB" b="0"/>
          </a:p>
        </p:txBody>
      </p:sp>
      <p:sp>
        <p:nvSpPr>
          <p:cNvPr id="4" name="Slide Number Placeholder 3"/>
          <p:cNvSpPr>
            <a:spLocks noGrp="1"/>
          </p:cNvSpPr>
          <p:nvPr>
            <p:ph type="sldNum" sz="quarter" idx="5"/>
          </p:nvPr>
        </p:nvSpPr>
        <p:spPr/>
        <p:txBody>
          <a:bodyPr/>
          <a:lstStyle/>
          <a:p>
            <a:fld id="{8E09CE53-18B7-44ED-B9F0-1AEF8C66C787}" type="slidenum">
              <a:rPr lang="en-GB" smtClean="0"/>
              <a:t>23</a:t>
            </a:fld>
            <a:endParaRPr lang="en-GB"/>
          </a:p>
        </p:txBody>
      </p:sp>
    </p:spTree>
    <p:extLst>
      <p:ext uri="{BB962C8B-B14F-4D97-AF65-F5344CB8AC3E}">
        <p14:creationId xmlns:p14="http://schemas.microsoft.com/office/powerpoint/2010/main" val="1332592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800" dirty="0">
                <a:effectLst/>
                <a:latin typeface="Calibri" panose="020F0502020204030204" pitchFamily="34" charset="0"/>
                <a:ea typeface="Calibri" panose="020F0502020204030204" pitchFamily="34" charset="0"/>
                <a:cs typeface="Arial" panose="020B0604020202020204" pitchFamily="34" charset="0"/>
              </a:rPr>
              <a:t>Possible examples.</a:t>
            </a:r>
          </a:p>
          <a:p>
            <a:pPr marL="0" indent="0">
              <a:buFontTx/>
              <a:buNone/>
            </a:pPr>
            <a:r>
              <a:rPr lang="en-GB" sz="1800" b="1"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GB" sz="1800" b="1" dirty="0">
                <a:effectLst/>
                <a:latin typeface="Calibri" panose="020F0502020204030204" pitchFamily="34" charset="0"/>
                <a:ea typeface="Calibri" panose="020F0502020204030204" pitchFamily="34" charset="0"/>
                <a:cs typeface="Arial" panose="020B0604020202020204" pitchFamily="34" charset="0"/>
              </a:rPr>
              <a:t>Ask participants for more examples.</a:t>
            </a:r>
          </a:p>
          <a:p>
            <a:pPr marL="0" indent="0">
              <a:buFontTx/>
              <a:buNone/>
            </a:pPr>
            <a:r>
              <a:rPr lang="en-GB" b="1" dirty="0"/>
              <a:t>You can also ask participants to make a list of their vulnerabilities and capacities.</a:t>
            </a: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24</a:t>
            </a:fld>
            <a:endParaRPr lang="en-GB"/>
          </a:p>
        </p:txBody>
      </p:sp>
    </p:spTree>
    <p:extLst>
      <p:ext uri="{BB962C8B-B14F-4D97-AF65-F5344CB8AC3E}">
        <p14:creationId xmlns:p14="http://schemas.microsoft.com/office/powerpoint/2010/main" val="195302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Houses might seem sturdy but if badly build or in a vulnerable location they are no good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Hazard specific: </a:t>
            </a: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strong buildings important in flooding but will have no impact on drought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25</a:t>
            </a:fld>
            <a:endParaRPr lang="en-GB"/>
          </a:p>
        </p:txBody>
      </p:sp>
    </p:spTree>
    <p:extLst>
      <p:ext uri="{BB962C8B-B14F-4D97-AF65-F5344CB8AC3E}">
        <p14:creationId xmlns:p14="http://schemas.microsoft.com/office/powerpoint/2010/main" val="147879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2800">
                <a:effectLst/>
                <a:latin typeface="Calibri" panose="020F0502020204030204" pitchFamily="34" charset="0"/>
                <a:ea typeface="Calibri" panose="020F0502020204030204" pitchFamily="34" charset="0"/>
                <a:cs typeface="Arial" panose="020B0604020202020204" pitchFamily="34" charset="0"/>
              </a:rPr>
              <a:t>Possible examples.</a:t>
            </a:r>
          </a:p>
          <a:p>
            <a:pPr marL="0" indent="0">
              <a:buFontTx/>
              <a:buNone/>
            </a:pPr>
            <a:r>
              <a:rPr lang="en-GB" sz="2800" b="1">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GB" sz="2800" b="1">
                <a:effectLst/>
                <a:latin typeface="Calibri" panose="020F0502020204030204" pitchFamily="34" charset="0"/>
                <a:ea typeface="Calibri" panose="020F0502020204030204" pitchFamily="34" charset="0"/>
                <a:cs typeface="Arial" panose="020B0604020202020204" pitchFamily="34" charset="0"/>
              </a:rPr>
              <a:t>Ask participants for more examples.</a:t>
            </a:r>
          </a:p>
          <a:p>
            <a:pPr marL="0" indent="0">
              <a:buFontTx/>
              <a:buNone/>
            </a:pPr>
            <a:r>
              <a:rPr lang="en-GB" sz="1800" b="1"/>
              <a:t>You can also ask participants to make a list of their vulnerabilities and capacities.</a:t>
            </a:r>
            <a:endParaRPr lang="en-GB" sz="1800" b="0"/>
          </a:p>
          <a:p>
            <a:pPr marL="171450" indent="-171450">
              <a:buFontTx/>
              <a:buChar char="-"/>
            </a:pPr>
            <a:endParaRPr lang="en-GB" b="0"/>
          </a:p>
        </p:txBody>
      </p:sp>
      <p:sp>
        <p:nvSpPr>
          <p:cNvPr id="4" name="Slide Number Placeholder 3"/>
          <p:cNvSpPr>
            <a:spLocks noGrp="1"/>
          </p:cNvSpPr>
          <p:nvPr>
            <p:ph type="sldNum" sz="quarter" idx="5"/>
          </p:nvPr>
        </p:nvSpPr>
        <p:spPr/>
        <p:txBody>
          <a:bodyPr/>
          <a:lstStyle/>
          <a:p>
            <a:fld id="{8E09CE53-18B7-44ED-B9F0-1AEF8C66C787}" type="slidenum">
              <a:rPr lang="en-GB" smtClean="0"/>
              <a:t>26</a:t>
            </a:fld>
            <a:endParaRPr lang="en-GB"/>
          </a:p>
        </p:txBody>
      </p:sp>
    </p:spTree>
    <p:extLst>
      <p:ext uri="{BB962C8B-B14F-4D97-AF65-F5344CB8AC3E}">
        <p14:creationId xmlns:p14="http://schemas.microsoft.com/office/powerpoint/2010/main" val="3407204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0"/>
          </a:p>
        </p:txBody>
      </p:sp>
      <p:sp>
        <p:nvSpPr>
          <p:cNvPr id="4" name="Slide Number Placeholder 3"/>
          <p:cNvSpPr>
            <a:spLocks noGrp="1"/>
          </p:cNvSpPr>
          <p:nvPr>
            <p:ph type="sldNum" sz="quarter" idx="5"/>
          </p:nvPr>
        </p:nvSpPr>
        <p:spPr/>
        <p:txBody>
          <a:bodyPr/>
          <a:lstStyle/>
          <a:p>
            <a:fld id="{8E09CE53-18B7-44ED-B9F0-1AEF8C66C787}" type="slidenum">
              <a:rPr lang="en-GB" smtClean="0"/>
              <a:t>27</a:t>
            </a:fld>
            <a:endParaRPr lang="en-GB"/>
          </a:p>
        </p:txBody>
      </p:sp>
    </p:spTree>
    <p:extLst>
      <p:ext uri="{BB962C8B-B14F-4D97-AF65-F5344CB8AC3E}">
        <p14:creationId xmlns:p14="http://schemas.microsoft.com/office/powerpoint/2010/main" val="2688973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2800">
                <a:effectLst/>
                <a:latin typeface="Calibri" panose="020F0502020204030204" pitchFamily="34" charset="0"/>
                <a:ea typeface="Calibri" panose="020F0502020204030204" pitchFamily="34" charset="0"/>
                <a:cs typeface="Arial" panose="020B0604020202020204" pitchFamily="34" charset="0"/>
              </a:rPr>
              <a:t>Possible examples.</a:t>
            </a:r>
          </a:p>
          <a:p>
            <a:pPr marL="0" indent="0">
              <a:buFontTx/>
              <a:buNone/>
            </a:pPr>
            <a:r>
              <a:rPr lang="en-GB" sz="2800" b="1">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GB" sz="2800" b="1">
                <a:effectLst/>
                <a:latin typeface="Calibri" panose="020F0502020204030204" pitchFamily="34" charset="0"/>
                <a:ea typeface="Calibri" panose="020F0502020204030204" pitchFamily="34" charset="0"/>
                <a:cs typeface="Arial" panose="020B0604020202020204" pitchFamily="34" charset="0"/>
              </a:rPr>
              <a:t>Ask participants for more examples.</a:t>
            </a:r>
          </a:p>
          <a:p>
            <a:pPr marL="0" indent="0">
              <a:buFontTx/>
              <a:buNone/>
            </a:pPr>
            <a:r>
              <a:rPr lang="en-GB" sz="1800" b="1"/>
              <a:t>You can also ask participants to make a list of their vulnerabilities and capacities.</a:t>
            </a:r>
            <a:endParaRPr lang="en-GB" sz="1800" b="0"/>
          </a:p>
          <a:p>
            <a:pPr marL="171450" indent="-171450">
              <a:buFontTx/>
              <a:buChar char="-"/>
            </a:pPr>
            <a:endParaRPr lang="en-GB" b="0"/>
          </a:p>
        </p:txBody>
      </p:sp>
      <p:sp>
        <p:nvSpPr>
          <p:cNvPr id="4" name="Slide Number Placeholder 3"/>
          <p:cNvSpPr>
            <a:spLocks noGrp="1"/>
          </p:cNvSpPr>
          <p:nvPr>
            <p:ph type="sldNum" sz="quarter" idx="5"/>
          </p:nvPr>
        </p:nvSpPr>
        <p:spPr/>
        <p:txBody>
          <a:bodyPr/>
          <a:lstStyle/>
          <a:p>
            <a:fld id="{8E09CE53-18B7-44ED-B9F0-1AEF8C66C787}" type="slidenum">
              <a:rPr lang="en-GB" smtClean="0"/>
              <a:t>28</a:t>
            </a:fld>
            <a:endParaRPr lang="en-GB"/>
          </a:p>
        </p:txBody>
      </p:sp>
    </p:spTree>
    <p:extLst>
      <p:ext uri="{BB962C8B-B14F-4D97-AF65-F5344CB8AC3E}">
        <p14:creationId xmlns:p14="http://schemas.microsoft.com/office/powerpoint/2010/main" val="1986205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09CE53-18B7-44ED-B9F0-1AEF8C66C787}" type="slidenum">
              <a:rPr lang="en-GB" smtClean="0"/>
              <a:t>29</a:t>
            </a:fld>
            <a:endParaRPr lang="en-GB"/>
          </a:p>
        </p:txBody>
      </p:sp>
    </p:spTree>
    <p:extLst>
      <p:ext uri="{BB962C8B-B14F-4D97-AF65-F5344CB8AC3E}">
        <p14:creationId xmlns:p14="http://schemas.microsoft.com/office/powerpoint/2010/main" val="3700579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a:t>
            </a:r>
            <a:r>
              <a:rPr lang="en-US" dirty="0"/>
              <a:t>credits</a:t>
            </a:r>
            <a:r>
              <a:rPr lang="en-US"/>
              <a:t>: Red </a:t>
            </a:r>
            <a:r>
              <a:rPr lang="en-US" err="1"/>
              <a:t>een</a:t>
            </a:r>
            <a:r>
              <a:rPr lang="en-US"/>
              <a:t> Kind</a:t>
            </a:r>
          </a:p>
          <a:p>
            <a:endParaRPr lang="en-US">
              <a:cs typeface="Calibri"/>
            </a:endParaRPr>
          </a:p>
        </p:txBody>
      </p:sp>
      <p:sp>
        <p:nvSpPr>
          <p:cNvPr id="4" name="Slide Number Placeholder 3"/>
          <p:cNvSpPr>
            <a:spLocks noGrp="1"/>
          </p:cNvSpPr>
          <p:nvPr>
            <p:ph type="sldNum" sz="quarter" idx="5"/>
          </p:nvPr>
        </p:nvSpPr>
        <p:spPr/>
        <p:txBody>
          <a:bodyPr/>
          <a:lstStyle/>
          <a:p>
            <a:fld id="{60B919FD-8E90-8B45-9A77-824362B8F20F}" type="slidenum">
              <a:rPr lang="en-US" smtClean="0"/>
              <a:t>3</a:t>
            </a:fld>
            <a:endParaRPr lang="en-US"/>
          </a:p>
        </p:txBody>
      </p:sp>
    </p:spTree>
    <p:extLst>
      <p:ext uri="{BB962C8B-B14F-4D97-AF65-F5344CB8AC3E}">
        <p14:creationId xmlns:p14="http://schemas.microsoft.com/office/powerpoint/2010/main" val="116429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Vulnerability and capacity might be different for different social groups. </a:t>
            </a:r>
            <a:r>
              <a:rPr lang="en-GB" sz="1800">
                <a:effectLst/>
                <a:latin typeface="Calibri" panose="020F0502020204030204" pitchFamily="34" charset="0"/>
                <a:ea typeface="Calibri" panose="020F0502020204030204" pitchFamily="34" charset="0"/>
                <a:cs typeface="Arial" panose="020B0604020202020204" pitchFamily="34" charset="0"/>
              </a:rPr>
              <a:t>Assess for different hazards and different social groups.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09CE53-18B7-44ED-B9F0-1AEF8C66C787}" type="slidenum">
              <a:rPr lang="en-GB" smtClean="0"/>
              <a:t>30</a:t>
            </a:fld>
            <a:endParaRPr lang="en-GB"/>
          </a:p>
        </p:txBody>
      </p:sp>
    </p:spTree>
    <p:extLst>
      <p:ext uri="{BB962C8B-B14F-4D97-AF65-F5344CB8AC3E}">
        <p14:creationId xmlns:p14="http://schemas.microsoft.com/office/powerpoint/2010/main" val="3064334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Tx/>
              <a:buNone/>
            </a:pPr>
            <a:r>
              <a:rPr lang="en-GB" sz="1800" dirty="0">
                <a:effectLst/>
                <a:latin typeface="Calibri" panose="020F0502020204030204" pitchFamily="34" charset="0"/>
                <a:ea typeface="Calibri" panose="020F0502020204030204" pitchFamily="34" charset="0"/>
                <a:cs typeface="Arial" panose="020B0604020202020204" pitchFamily="34" charset="0"/>
              </a:rPr>
              <a:t>Now it turns practical. Important steps and suggestions for participatory assessment of community vulnerabilities and capacities </a:t>
            </a:r>
          </a:p>
          <a:p>
            <a:pPr marL="285750" indent="-285750">
              <a:lnSpc>
                <a:spcPct val="107000"/>
              </a:lnSpc>
              <a:spcAft>
                <a:spcPts val="800"/>
              </a:spcAft>
              <a:buFontTx/>
              <a:buChar char="-"/>
            </a:pPr>
            <a:r>
              <a:rPr lang="en-GB" sz="1800" dirty="0">
                <a:effectLst/>
                <a:latin typeface="Calibri" panose="020F0502020204030204" pitchFamily="34" charset="0"/>
                <a:ea typeface="Calibri" panose="020F0502020204030204" pitchFamily="34" charset="0"/>
                <a:cs typeface="Arial" panose="020B0604020202020204" pitchFamily="34" charset="0"/>
              </a:rPr>
              <a:t>Community groups: (youth) SHGs, Parenting groups, farmers groups, church groups, Child rights clubs, extra meeting…</a:t>
            </a:r>
          </a:p>
          <a:p>
            <a:pPr marL="285750" indent="-285750">
              <a:lnSpc>
                <a:spcPct val="107000"/>
              </a:lnSpc>
              <a:spcAft>
                <a:spcPts val="800"/>
              </a:spcAft>
              <a:buFontTx/>
              <a:buChar char="-"/>
            </a:pPr>
            <a:r>
              <a:rPr lang="en-GB" sz="1800" dirty="0">
                <a:effectLst/>
                <a:latin typeface="Calibri" panose="020F0502020204030204" pitchFamily="34" charset="0"/>
                <a:ea typeface="Calibri" panose="020F0502020204030204" pitchFamily="34" charset="0"/>
                <a:cs typeface="Arial" panose="020B0604020202020204" pitchFamily="34" charset="0"/>
              </a:rPr>
              <a:t>Tools and questions sets will follow in the next slides. Can also be found in the </a:t>
            </a:r>
            <a:r>
              <a:rPr lang="en-GB" sz="1800" i="1" dirty="0">
                <a:effectLst/>
                <a:latin typeface="Calibri" panose="020F0502020204030204" pitchFamily="34" charset="0"/>
                <a:ea typeface="Calibri" panose="020F0502020204030204" pitchFamily="34" charset="0"/>
                <a:cs typeface="Arial" panose="020B0604020202020204" pitchFamily="34" charset="0"/>
              </a:rPr>
              <a:t>PRA Toolbox </a:t>
            </a:r>
            <a:r>
              <a:rPr lang="en-GB" sz="1800" dirty="0">
                <a:effectLst/>
                <a:latin typeface="Calibri" panose="020F0502020204030204" pitchFamily="34" charset="0"/>
                <a:ea typeface="Calibri" panose="020F0502020204030204" pitchFamily="34" charset="0"/>
                <a:cs typeface="Arial" panose="020B0604020202020204" pitchFamily="34" charset="0"/>
              </a:rPr>
              <a:t>and document </a:t>
            </a:r>
            <a:r>
              <a:rPr lang="en-GB" sz="1800" i="1" dirty="0">
                <a:effectLst/>
                <a:latin typeface="Calibri" panose="020F0502020204030204" pitchFamily="34" charset="0"/>
                <a:ea typeface="Calibri" panose="020F0502020204030204" pitchFamily="34" charset="0"/>
                <a:cs typeface="Arial" panose="020B0604020202020204" pitchFamily="34" charset="0"/>
              </a:rPr>
              <a:t>VCA Questionnaires.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Tx/>
              <a:buChar cha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FontTx/>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09CE53-18B7-44ED-B9F0-1AEF8C66C787}" type="slidenum">
              <a:rPr lang="en-GB" smtClean="0"/>
              <a:t>31</a:t>
            </a:fld>
            <a:endParaRPr lang="en-GB"/>
          </a:p>
        </p:txBody>
      </p:sp>
    </p:spTree>
    <p:extLst>
      <p:ext uri="{BB962C8B-B14F-4D97-AF65-F5344CB8AC3E}">
        <p14:creationId xmlns:p14="http://schemas.microsoft.com/office/powerpoint/2010/main" val="4153081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Clr>
                <a:srgbClr val="000000"/>
              </a:buClr>
              <a:buFont typeface="Calibri" panose="020F0502020204030204" pitchFamily="34" charset="0"/>
              <a:buNone/>
            </a:pPr>
            <a:r>
              <a:rPr lang="en-GB" sz="1800" u="sng" dirty="0">
                <a:effectLst/>
                <a:latin typeface="Calibri" panose="020F0502020204030204" pitchFamily="34" charset="0"/>
                <a:ea typeface="Calibri" panose="020F0502020204030204" pitchFamily="34" charset="0"/>
                <a:cs typeface="Arial" panose="020B0604020202020204" pitchFamily="34" charset="0"/>
              </a:rPr>
              <a:t>Show VCA tool</a:t>
            </a: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Set a hazard/disaster for which you are assessing Vulnerabilities ad Capacities.</a:t>
            </a:r>
          </a:p>
          <a:p>
            <a:pPr marL="0" lvl="0" indent="0">
              <a:lnSpc>
                <a:spcPct val="107000"/>
              </a:lnSpc>
              <a:buClr>
                <a:srgbClr val="000000"/>
              </a:buClr>
              <a:buFont typeface="Calibri" panose="020F0502020204030204" pitchFamily="34" charset="0"/>
              <a:buNone/>
            </a:pPr>
            <a:r>
              <a:rPr lang="en-GB" sz="1800" dirty="0">
                <a:effectLst/>
                <a:latin typeface="Calibri" panose="020F0502020204030204" pitchFamily="34" charset="0"/>
                <a:ea typeface="Calibri" panose="020F0502020204030204" pitchFamily="34" charset="0"/>
                <a:cs typeface="Arial" panose="020B0604020202020204" pitchFamily="34" charset="0"/>
              </a:rPr>
              <a:t>This is the main structure for the assessment</a:t>
            </a:r>
          </a:p>
          <a:p>
            <a:pPr marL="342900" lvl="0" indent="-342900">
              <a:lnSpc>
                <a:spcPct val="107000"/>
              </a:lnSpc>
              <a:buClr>
                <a:srgbClr val="000000"/>
              </a:buClr>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Arial" panose="020B0604020202020204" pitchFamily="34" charset="0"/>
              </a:rPr>
              <a:t>‘Main impact’ answers the damage the hazard does to this category of assets</a:t>
            </a:r>
          </a:p>
          <a:p>
            <a:pPr marL="342900" lvl="0" indent="-342900">
              <a:lnSpc>
                <a:spcPct val="107000"/>
              </a:lnSpc>
              <a:buClr>
                <a:srgbClr val="000000"/>
              </a:buClr>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Arial" panose="020B0604020202020204" pitchFamily="34" charset="0"/>
              </a:rPr>
              <a:t>If answer to a question indicates a weakness it is taken down as a vulnerability</a:t>
            </a:r>
          </a:p>
          <a:p>
            <a:pPr marL="342900" lvl="0" indent="-342900">
              <a:lnSpc>
                <a:spcPct val="107000"/>
              </a:lnSpc>
              <a:buClr>
                <a:srgbClr val="000000"/>
              </a:buClr>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Arial" panose="020B0604020202020204" pitchFamily="34" charset="0"/>
              </a:rPr>
              <a:t>If answer to a question indicates a strength it is noted as a capacity</a:t>
            </a:r>
          </a:p>
          <a:p>
            <a:pPr marL="342900" lvl="0" indent="-342900" algn="l">
              <a:lnSpc>
                <a:spcPct val="107000"/>
              </a:lnSpc>
              <a:spcAft>
                <a:spcPts val="800"/>
              </a:spcAft>
              <a:buFont typeface="Wingdings" panose="05000000000000000000" pitchFamily="2" charset="2"/>
              <a:buChar char=""/>
              <a:tabLst>
                <a:tab pos="4572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Question overview for all hazards follow below. More questions can be added.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32</a:t>
            </a:fld>
            <a:endParaRPr lang="en-GB"/>
          </a:p>
        </p:txBody>
      </p:sp>
    </p:spTree>
    <p:extLst>
      <p:ext uri="{BB962C8B-B14F-4D97-AF65-F5344CB8AC3E}">
        <p14:creationId xmlns:p14="http://schemas.microsoft.com/office/powerpoint/2010/main" val="1608886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Clr>
                <a:srgbClr val="000000"/>
              </a:buClr>
              <a:buFont typeface="Calibri" panose="020F0502020204030204" pitchFamily="34" charset="0"/>
              <a:buNone/>
            </a:pPr>
            <a:r>
              <a:rPr lang="en-GB" sz="1200" dirty="0">
                <a:effectLst/>
                <a:latin typeface="Calibri" panose="020F0502020204030204" pitchFamily="34" charset="0"/>
                <a:ea typeface="Calibri" panose="020F0502020204030204" pitchFamily="34" charset="0"/>
                <a:cs typeface="Arial" panose="020B0604020202020204" pitchFamily="34" charset="0"/>
              </a:rPr>
              <a:t>Questions to ask for assessing the “individual” category. As found in the </a:t>
            </a:r>
            <a:r>
              <a:rPr lang="en-GB" sz="1200" i="1" dirty="0">
                <a:effectLst/>
                <a:latin typeface="Calibri" panose="020F0502020204030204" pitchFamily="34" charset="0"/>
                <a:ea typeface="Calibri" panose="020F0502020204030204" pitchFamily="34" charset="0"/>
                <a:cs typeface="Arial" panose="020B0604020202020204" pitchFamily="34" charset="0"/>
              </a:rPr>
              <a:t>VCA Tool. </a:t>
            </a:r>
            <a:r>
              <a:rPr lang="en-GB" sz="1200" i="0" dirty="0">
                <a:effectLst/>
                <a:latin typeface="Calibri" panose="020F0502020204030204" pitchFamily="34" charset="0"/>
                <a:ea typeface="Calibri" panose="020F0502020204030204" pitchFamily="34" charset="0"/>
                <a:cs typeface="Arial" panose="020B0604020202020204" pitchFamily="34" charset="0"/>
              </a:rPr>
              <a:t>Note answers to the questions as vulnerabilities or capacities.</a:t>
            </a:r>
          </a:p>
          <a:p>
            <a:pPr marL="0" lvl="0" indent="0">
              <a:lnSpc>
                <a:spcPct val="107000"/>
              </a:lnSpc>
              <a:buClr>
                <a:srgbClr val="000000"/>
              </a:buClr>
              <a:buFont typeface="Calibri" panose="020F0502020204030204" pitchFamily="34" charset="0"/>
              <a:buNone/>
            </a:pPr>
            <a:r>
              <a:rPr lang="en-GB" sz="1200" b="1" i="0" dirty="0">
                <a:effectLst/>
                <a:latin typeface="Calibri" panose="020F0502020204030204" pitchFamily="34" charset="0"/>
                <a:cs typeface="Arial" panose="020B0604020202020204" pitchFamily="34" charset="0"/>
              </a:rPr>
              <a:t>“If hazards are present in the community”</a:t>
            </a:r>
            <a:endParaRPr lang="en-GB" b="1" i="1" dirty="0"/>
          </a:p>
          <a:p>
            <a:r>
              <a:rPr lang="en-GB" dirty="0"/>
              <a:t>Questions to ask in relation to a specific hazard the community struggles with.</a:t>
            </a:r>
          </a:p>
        </p:txBody>
      </p:sp>
      <p:sp>
        <p:nvSpPr>
          <p:cNvPr id="4" name="Slide Number Placeholder 3"/>
          <p:cNvSpPr>
            <a:spLocks noGrp="1"/>
          </p:cNvSpPr>
          <p:nvPr>
            <p:ph type="sldNum" sz="quarter" idx="5"/>
          </p:nvPr>
        </p:nvSpPr>
        <p:spPr/>
        <p:txBody>
          <a:bodyPr/>
          <a:lstStyle/>
          <a:p>
            <a:fld id="{4C45C79F-A824-4782-A2F9-99B7ECEECA17}" type="slidenum">
              <a:rPr lang="en-GB" smtClean="0"/>
              <a:t>33</a:t>
            </a:fld>
            <a:endParaRPr lang="en-GB"/>
          </a:p>
        </p:txBody>
      </p:sp>
    </p:spTree>
    <p:extLst>
      <p:ext uri="{BB962C8B-B14F-4D97-AF65-F5344CB8AC3E}">
        <p14:creationId xmlns:p14="http://schemas.microsoft.com/office/powerpoint/2010/main" val="2498704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Clr>
                <a:srgbClr val="000000"/>
              </a:buClr>
              <a:buFont typeface="Calibri" panose="020F0502020204030204" pitchFamily="34" charset="0"/>
              <a:buNone/>
            </a:pPr>
            <a:r>
              <a:rPr lang="en-GB" sz="1200" dirty="0">
                <a:effectLst/>
                <a:latin typeface="Calibri" panose="020F0502020204030204" pitchFamily="34" charset="0"/>
                <a:ea typeface="Calibri" panose="020F0502020204030204" pitchFamily="34" charset="0"/>
                <a:cs typeface="Arial" panose="020B0604020202020204" pitchFamily="34" charset="0"/>
              </a:rPr>
              <a:t>Questions to ask for assessing the “</a:t>
            </a:r>
            <a:r>
              <a:rPr lang="en-GB" sz="1200" dirty="0" err="1">
                <a:effectLst/>
                <a:latin typeface="Calibri" panose="020F0502020204030204" pitchFamily="34" charset="0"/>
                <a:ea typeface="Calibri" panose="020F0502020204030204" pitchFamily="34" charset="0"/>
                <a:cs typeface="Arial" panose="020B0604020202020204" pitchFamily="34" charset="0"/>
              </a:rPr>
              <a:t>isocial</a:t>
            </a:r>
            <a:r>
              <a:rPr lang="en-GB" sz="1200" dirty="0">
                <a:effectLst/>
                <a:latin typeface="Calibri" panose="020F0502020204030204" pitchFamily="34" charset="0"/>
                <a:ea typeface="Calibri" panose="020F0502020204030204" pitchFamily="34" charset="0"/>
                <a:cs typeface="Arial" panose="020B0604020202020204" pitchFamily="34" charset="0"/>
              </a:rPr>
              <a:t>” category. As found in the </a:t>
            </a:r>
            <a:r>
              <a:rPr lang="en-GB" sz="1200" i="1" dirty="0">
                <a:effectLst/>
                <a:latin typeface="Calibri" panose="020F0502020204030204" pitchFamily="34" charset="0"/>
                <a:ea typeface="Calibri" panose="020F0502020204030204" pitchFamily="34" charset="0"/>
                <a:cs typeface="Arial" panose="020B0604020202020204" pitchFamily="34" charset="0"/>
              </a:rPr>
              <a:t>VCA Tool. </a:t>
            </a:r>
            <a:r>
              <a:rPr lang="en-GB" sz="1200" i="0" dirty="0">
                <a:effectLst/>
                <a:latin typeface="Calibri" panose="020F0502020204030204" pitchFamily="34" charset="0"/>
                <a:ea typeface="Calibri" panose="020F0502020204030204" pitchFamily="34" charset="0"/>
                <a:cs typeface="Arial" panose="020B0604020202020204" pitchFamily="34" charset="0"/>
              </a:rPr>
              <a:t>Note answers to the questions as vulnerabilities or capacities.</a:t>
            </a:r>
          </a:p>
          <a:p>
            <a:pPr marL="0" lvl="0" indent="0">
              <a:lnSpc>
                <a:spcPct val="107000"/>
              </a:lnSpc>
              <a:buClr>
                <a:srgbClr val="000000"/>
              </a:buClr>
              <a:buFont typeface="Calibri" panose="020F0502020204030204" pitchFamily="34" charset="0"/>
              <a:buNone/>
            </a:pPr>
            <a:r>
              <a:rPr lang="en-GB" sz="1200" b="1" i="0" dirty="0">
                <a:effectLst/>
                <a:latin typeface="Calibri" panose="020F0502020204030204" pitchFamily="34" charset="0"/>
                <a:cs typeface="Arial" panose="020B0604020202020204" pitchFamily="34" charset="0"/>
              </a:rPr>
              <a:t>“If hazards are present in the community”</a:t>
            </a:r>
            <a:endParaRPr lang="en-GB" b="1" i="1" dirty="0"/>
          </a:p>
          <a:p>
            <a:r>
              <a:rPr lang="en-GB" dirty="0"/>
              <a:t>Questions to ask in relation to a specific hazard the community struggles with.</a:t>
            </a:r>
          </a:p>
          <a:p>
            <a:endParaRPr lang="en-GB" dirty="0"/>
          </a:p>
        </p:txBody>
      </p:sp>
      <p:sp>
        <p:nvSpPr>
          <p:cNvPr id="4" name="Slide Number Placeholder 3"/>
          <p:cNvSpPr>
            <a:spLocks noGrp="1"/>
          </p:cNvSpPr>
          <p:nvPr>
            <p:ph type="sldNum" sz="quarter" idx="5"/>
          </p:nvPr>
        </p:nvSpPr>
        <p:spPr/>
        <p:txBody>
          <a:bodyPr/>
          <a:lstStyle/>
          <a:p>
            <a:fld id="{4C45C79F-A824-4782-A2F9-99B7ECEECA17}" type="slidenum">
              <a:rPr lang="en-GB" smtClean="0"/>
              <a:t>34</a:t>
            </a:fld>
            <a:endParaRPr lang="en-GB"/>
          </a:p>
        </p:txBody>
      </p:sp>
    </p:spTree>
    <p:extLst>
      <p:ext uri="{BB962C8B-B14F-4D97-AF65-F5344CB8AC3E}">
        <p14:creationId xmlns:p14="http://schemas.microsoft.com/office/powerpoint/2010/main" val="2352310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Clr>
                <a:srgbClr val="000000"/>
              </a:buClr>
              <a:buFont typeface="Calibri" panose="020F0502020204030204" pitchFamily="34" charset="0"/>
              <a:buNone/>
            </a:pPr>
            <a:r>
              <a:rPr lang="en-GB" sz="1200" dirty="0">
                <a:effectLst/>
                <a:latin typeface="Calibri" panose="020F0502020204030204" pitchFamily="34" charset="0"/>
                <a:ea typeface="Calibri" panose="020F0502020204030204" pitchFamily="34" charset="0"/>
                <a:cs typeface="Arial" panose="020B0604020202020204" pitchFamily="34" charset="0"/>
              </a:rPr>
              <a:t>Questions to ask for assessing the “natural” category. As found in the </a:t>
            </a:r>
            <a:r>
              <a:rPr lang="en-GB" sz="1200" i="1" dirty="0">
                <a:effectLst/>
                <a:latin typeface="Calibri" panose="020F0502020204030204" pitchFamily="34" charset="0"/>
                <a:ea typeface="Calibri" panose="020F0502020204030204" pitchFamily="34" charset="0"/>
                <a:cs typeface="Arial" panose="020B0604020202020204" pitchFamily="34" charset="0"/>
              </a:rPr>
              <a:t>VCA Tool. </a:t>
            </a:r>
            <a:r>
              <a:rPr lang="en-GB" sz="1200" i="0" dirty="0">
                <a:effectLst/>
                <a:latin typeface="Calibri" panose="020F0502020204030204" pitchFamily="34" charset="0"/>
                <a:ea typeface="Calibri" panose="020F0502020204030204" pitchFamily="34" charset="0"/>
                <a:cs typeface="Arial" panose="020B0604020202020204" pitchFamily="34" charset="0"/>
              </a:rPr>
              <a:t>Note answers to the questions as vulnerabilities or capacities.</a:t>
            </a:r>
          </a:p>
          <a:p>
            <a:pPr marL="0" lvl="0" indent="0">
              <a:lnSpc>
                <a:spcPct val="107000"/>
              </a:lnSpc>
              <a:buClr>
                <a:srgbClr val="000000"/>
              </a:buClr>
              <a:buFont typeface="Calibri" panose="020F0502020204030204" pitchFamily="34" charset="0"/>
              <a:buNone/>
            </a:pPr>
            <a:r>
              <a:rPr lang="en-GB" sz="1200" b="1" i="0" dirty="0">
                <a:effectLst/>
                <a:latin typeface="Calibri" panose="020F0502020204030204" pitchFamily="34" charset="0"/>
                <a:cs typeface="Arial" panose="020B0604020202020204" pitchFamily="34" charset="0"/>
              </a:rPr>
              <a:t>“If hazards are present in the community”</a:t>
            </a:r>
            <a:endParaRPr lang="en-GB" b="1" i="1" dirty="0"/>
          </a:p>
          <a:p>
            <a:r>
              <a:rPr lang="en-GB" dirty="0"/>
              <a:t>Questions to ask in relation to a specific hazard the community struggles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p:txBody>
      </p:sp>
      <p:sp>
        <p:nvSpPr>
          <p:cNvPr id="4" name="Slide Number Placeholder 3"/>
          <p:cNvSpPr>
            <a:spLocks noGrp="1"/>
          </p:cNvSpPr>
          <p:nvPr>
            <p:ph type="sldNum" sz="quarter" idx="5"/>
          </p:nvPr>
        </p:nvSpPr>
        <p:spPr/>
        <p:txBody>
          <a:bodyPr/>
          <a:lstStyle/>
          <a:p>
            <a:fld id="{4C45C79F-A824-4782-A2F9-99B7ECEECA17}" type="slidenum">
              <a:rPr lang="en-GB" smtClean="0"/>
              <a:t>35</a:t>
            </a:fld>
            <a:endParaRPr lang="en-GB"/>
          </a:p>
        </p:txBody>
      </p:sp>
    </p:spTree>
    <p:extLst>
      <p:ext uri="{BB962C8B-B14F-4D97-AF65-F5344CB8AC3E}">
        <p14:creationId xmlns:p14="http://schemas.microsoft.com/office/powerpoint/2010/main" val="1591319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Clr>
                <a:srgbClr val="000000"/>
              </a:buClr>
              <a:buFont typeface="Calibri" panose="020F0502020204030204" pitchFamily="34" charset="0"/>
              <a:buNone/>
            </a:pPr>
            <a:r>
              <a:rPr lang="en-GB" sz="1200" dirty="0">
                <a:effectLst/>
                <a:latin typeface="Calibri" panose="020F0502020204030204" pitchFamily="34" charset="0"/>
                <a:ea typeface="Calibri" panose="020F0502020204030204" pitchFamily="34" charset="0"/>
                <a:cs typeface="Arial" panose="020B0604020202020204" pitchFamily="34" charset="0"/>
              </a:rPr>
              <a:t>Questions to ask for assessing the “physical” category. As found in the </a:t>
            </a:r>
            <a:r>
              <a:rPr lang="en-GB" sz="1200" i="1" dirty="0">
                <a:effectLst/>
                <a:latin typeface="Calibri" panose="020F0502020204030204" pitchFamily="34" charset="0"/>
                <a:ea typeface="Calibri" panose="020F0502020204030204" pitchFamily="34" charset="0"/>
                <a:cs typeface="Arial" panose="020B0604020202020204" pitchFamily="34" charset="0"/>
              </a:rPr>
              <a:t>VCA Tool. </a:t>
            </a:r>
            <a:r>
              <a:rPr lang="en-GB" sz="1200" i="0" dirty="0">
                <a:effectLst/>
                <a:latin typeface="Calibri" panose="020F0502020204030204" pitchFamily="34" charset="0"/>
                <a:ea typeface="Calibri" panose="020F0502020204030204" pitchFamily="34" charset="0"/>
                <a:cs typeface="Arial" panose="020B0604020202020204" pitchFamily="34" charset="0"/>
              </a:rPr>
              <a:t>Note answers to the questions as vulnerabilities or capacities.</a:t>
            </a:r>
          </a:p>
          <a:p>
            <a:pPr marL="0" lvl="0" indent="0">
              <a:lnSpc>
                <a:spcPct val="107000"/>
              </a:lnSpc>
              <a:buClr>
                <a:srgbClr val="000000"/>
              </a:buClr>
              <a:buFont typeface="Calibri" panose="020F0502020204030204" pitchFamily="34" charset="0"/>
              <a:buNone/>
            </a:pPr>
            <a:r>
              <a:rPr lang="en-GB" sz="1200" b="1" i="0" dirty="0">
                <a:effectLst/>
                <a:latin typeface="Calibri" panose="020F0502020204030204" pitchFamily="34" charset="0"/>
                <a:cs typeface="Arial" panose="020B0604020202020204" pitchFamily="34" charset="0"/>
              </a:rPr>
              <a:t>“If hazards are present in the community”</a:t>
            </a:r>
            <a:endParaRPr lang="en-GB" b="1" i="1" dirty="0"/>
          </a:p>
          <a:p>
            <a:r>
              <a:rPr lang="en-GB" dirty="0"/>
              <a:t>Questions to ask in relation to a specific hazard the community struggles with.</a:t>
            </a:r>
          </a:p>
          <a:p>
            <a:endParaRPr lang="en-GB" dirty="0"/>
          </a:p>
        </p:txBody>
      </p:sp>
      <p:sp>
        <p:nvSpPr>
          <p:cNvPr id="4" name="Slide Number Placeholder 3"/>
          <p:cNvSpPr>
            <a:spLocks noGrp="1"/>
          </p:cNvSpPr>
          <p:nvPr>
            <p:ph type="sldNum" sz="quarter" idx="5"/>
          </p:nvPr>
        </p:nvSpPr>
        <p:spPr/>
        <p:txBody>
          <a:bodyPr/>
          <a:lstStyle/>
          <a:p>
            <a:fld id="{4C45C79F-A824-4782-A2F9-99B7ECEECA17}" type="slidenum">
              <a:rPr lang="en-GB" smtClean="0"/>
              <a:t>36</a:t>
            </a:fld>
            <a:endParaRPr lang="en-GB"/>
          </a:p>
        </p:txBody>
      </p:sp>
    </p:spTree>
    <p:extLst>
      <p:ext uri="{BB962C8B-B14F-4D97-AF65-F5344CB8AC3E}">
        <p14:creationId xmlns:p14="http://schemas.microsoft.com/office/powerpoint/2010/main" val="2460898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Clr>
                <a:srgbClr val="000000"/>
              </a:buClr>
              <a:buFont typeface="Calibri" panose="020F0502020204030204" pitchFamily="34" charset="0"/>
              <a:buNone/>
            </a:pPr>
            <a:r>
              <a:rPr lang="en-GB" sz="1200" dirty="0">
                <a:effectLst/>
                <a:latin typeface="Calibri" panose="020F0502020204030204" pitchFamily="34" charset="0"/>
                <a:ea typeface="Calibri" panose="020F0502020204030204" pitchFamily="34" charset="0"/>
                <a:cs typeface="Arial" panose="020B0604020202020204" pitchFamily="34" charset="0"/>
              </a:rPr>
              <a:t>Questions to ask for assessing the “economic” category. As found in the </a:t>
            </a:r>
            <a:r>
              <a:rPr lang="en-GB" sz="1200" i="1" dirty="0">
                <a:effectLst/>
                <a:latin typeface="Calibri" panose="020F0502020204030204" pitchFamily="34" charset="0"/>
                <a:ea typeface="Calibri" panose="020F0502020204030204" pitchFamily="34" charset="0"/>
                <a:cs typeface="Arial" panose="020B0604020202020204" pitchFamily="34" charset="0"/>
              </a:rPr>
              <a:t>VCA Tool. </a:t>
            </a:r>
            <a:r>
              <a:rPr lang="en-GB" sz="1200" i="0" dirty="0">
                <a:effectLst/>
                <a:latin typeface="Calibri" panose="020F0502020204030204" pitchFamily="34" charset="0"/>
                <a:ea typeface="Calibri" panose="020F0502020204030204" pitchFamily="34" charset="0"/>
                <a:cs typeface="Arial" panose="020B0604020202020204" pitchFamily="34" charset="0"/>
              </a:rPr>
              <a:t>Note answers to the questions as vulnerabilities or capacities.</a:t>
            </a:r>
          </a:p>
          <a:p>
            <a:pPr marL="0" lvl="0" indent="0">
              <a:lnSpc>
                <a:spcPct val="107000"/>
              </a:lnSpc>
              <a:buClr>
                <a:srgbClr val="000000"/>
              </a:buClr>
              <a:buFont typeface="Calibri" panose="020F0502020204030204" pitchFamily="34" charset="0"/>
              <a:buNone/>
            </a:pPr>
            <a:r>
              <a:rPr lang="en-GB" sz="1200" b="1" i="0" dirty="0">
                <a:effectLst/>
                <a:latin typeface="Calibri" panose="020F0502020204030204" pitchFamily="34" charset="0"/>
                <a:cs typeface="Arial" panose="020B0604020202020204" pitchFamily="34" charset="0"/>
              </a:rPr>
              <a:t>“If hazards are present in the community”</a:t>
            </a:r>
            <a:endParaRPr lang="en-GB" b="1" i="1" dirty="0"/>
          </a:p>
          <a:p>
            <a:r>
              <a:rPr lang="en-GB" dirty="0"/>
              <a:t>Questions to ask in relation to a specific hazard the community struggles with.</a:t>
            </a:r>
          </a:p>
          <a:p>
            <a:endParaRPr lang="en-GB" dirty="0"/>
          </a:p>
        </p:txBody>
      </p:sp>
      <p:sp>
        <p:nvSpPr>
          <p:cNvPr id="4" name="Slide Number Placeholder 3"/>
          <p:cNvSpPr>
            <a:spLocks noGrp="1"/>
          </p:cNvSpPr>
          <p:nvPr>
            <p:ph type="sldNum" sz="quarter" idx="5"/>
          </p:nvPr>
        </p:nvSpPr>
        <p:spPr/>
        <p:txBody>
          <a:bodyPr/>
          <a:lstStyle/>
          <a:p>
            <a:fld id="{4C45C79F-A824-4782-A2F9-99B7ECEECA17}" type="slidenum">
              <a:rPr lang="en-GB" smtClean="0"/>
              <a:t>37</a:t>
            </a:fld>
            <a:endParaRPr lang="en-GB"/>
          </a:p>
        </p:txBody>
      </p:sp>
    </p:spTree>
    <p:extLst>
      <p:ext uri="{BB962C8B-B14F-4D97-AF65-F5344CB8AC3E}">
        <p14:creationId xmlns:p14="http://schemas.microsoft.com/office/powerpoint/2010/main" val="4290273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Wingdings" panose="05000000000000000000" pitchFamily="2" charset="2"/>
              <a:buNone/>
            </a:pPr>
            <a:r>
              <a:rPr lang="en-GB" sz="1200" dirty="0">
                <a:effectLst/>
                <a:latin typeface="Calibri" panose="020F0502020204030204" pitchFamily="34" charset="0"/>
                <a:ea typeface="Calibri" panose="020F0502020204030204" pitchFamily="34" charset="0"/>
                <a:cs typeface="Arial" panose="020B0604020202020204" pitchFamily="34" charset="0"/>
              </a:rPr>
              <a:t>Suggested risk-reducing activities is linked to CBDRM Coaching session. </a:t>
            </a:r>
          </a:p>
          <a:p>
            <a:pPr marL="0" lvl="0" indent="0">
              <a:lnSpc>
                <a:spcPct val="107000"/>
              </a:lnSpc>
              <a:buFont typeface="Wingdings" panose="05000000000000000000" pitchFamily="2" charset="2"/>
              <a:buNone/>
            </a:pPr>
            <a:r>
              <a:rPr lang="en-GB" sz="1200" dirty="0">
                <a:effectLst/>
                <a:latin typeface="Calibri" panose="020F0502020204030204" pitchFamily="34" charset="0"/>
                <a:ea typeface="Calibri" panose="020F0502020204030204" pitchFamily="34" charset="0"/>
                <a:cs typeface="Arial" panose="020B0604020202020204" pitchFamily="34" charset="0"/>
              </a:rPr>
              <a:t>Normally completed in the office. E.g., done on a flipchart</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Answers for columns 2,3,4 are taken from the questionnaires.</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Different groups in the categories (e.g., male and female) may be captured by extra rows or by using different colours.</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Try to put extra focus on children’s vulnerabilities and capacities.</a:t>
            </a:r>
          </a:p>
          <a:p>
            <a:pPr marL="342900" lvl="0" indent="-342900">
              <a:lnSpc>
                <a:spcPct val="107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Complement with key informant information</a:t>
            </a:r>
          </a:p>
          <a:p>
            <a:pPr marL="342900" lvl="0" indent="-342900">
              <a:lnSpc>
                <a:spcPct val="107000"/>
              </a:lnSpc>
              <a:spcAft>
                <a:spcPts val="800"/>
              </a:spcAft>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VCA identifies capacities and vulnerabilities at one point in time. They change over time.</a:t>
            </a:r>
          </a:p>
          <a:p>
            <a:endParaRPr lang="en-GB" dirty="0"/>
          </a:p>
        </p:txBody>
      </p:sp>
      <p:sp>
        <p:nvSpPr>
          <p:cNvPr id="4" name="Slide Number Placeholder 3"/>
          <p:cNvSpPr>
            <a:spLocks noGrp="1"/>
          </p:cNvSpPr>
          <p:nvPr>
            <p:ph type="sldNum" sz="quarter" idx="5"/>
          </p:nvPr>
        </p:nvSpPr>
        <p:spPr/>
        <p:txBody>
          <a:bodyPr/>
          <a:lstStyle/>
          <a:p>
            <a:fld id="{4C45C79F-A824-4782-A2F9-99B7ECEECA17}" type="slidenum">
              <a:rPr lang="en-GB" smtClean="0"/>
              <a:t>38</a:t>
            </a:fld>
            <a:endParaRPr lang="en-GB"/>
          </a:p>
        </p:txBody>
      </p:sp>
    </p:spTree>
    <p:extLst>
      <p:ext uri="{BB962C8B-B14F-4D97-AF65-F5344CB8AC3E}">
        <p14:creationId xmlns:p14="http://schemas.microsoft.com/office/powerpoint/2010/main" val="953632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GB" sz="1200" b="1"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You can l</a:t>
            </a:r>
            <a:r>
              <a:rPr lang="en-GB" sz="12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et participants identify their own capacities and vulnerabilities here.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Each category can be split up into secondary groups e.g. social </a:t>
            </a:r>
            <a:r>
              <a:rPr lang="en-GB" sz="1200" dirty="0">
                <a:effectLst/>
                <a:latin typeface="Calibri" panose="020F0502020204030204" pitchFamily="34" charset="0"/>
                <a:ea typeface="Calibri" panose="020F0502020204030204" pitchFamily="34" charset="0"/>
                <a:cs typeface="Arial" panose="020B0604020202020204" pitchFamily="34" charset="0"/>
                <a:sym typeface="Wingdings" pitchFamily="2" charset="2"/>
              </a:rPr>
              <a:t> women and men</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Aim is to eventually build capacity where it is missing and reduce existing vulnerability.</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How to create a suitable risk reduction action plan as part of the wider community action plan is covered in more detailed in coaching session </a:t>
            </a:r>
            <a:r>
              <a:rPr lang="en-GB" sz="1200" i="1" dirty="0">
                <a:effectLst/>
                <a:latin typeface="Calibri" panose="020F0502020204030204" pitchFamily="34" charset="0"/>
                <a:ea typeface="Calibri" panose="020F0502020204030204" pitchFamily="34" charset="0"/>
                <a:cs typeface="Arial" panose="020B0604020202020204" pitchFamily="34" charset="0"/>
              </a:rPr>
              <a:t>Community-level risk management planning.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4C45C79F-A824-4782-A2F9-99B7ECEECA17}" type="slidenum">
              <a:rPr lang="en-GB" smtClean="0"/>
              <a:t>39</a:t>
            </a:fld>
            <a:endParaRPr lang="en-GB"/>
          </a:p>
        </p:txBody>
      </p:sp>
    </p:spTree>
    <p:extLst>
      <p:ext uri="{BB962C8B-B14F-4D97-AF65-F5344CB8AC3E}">
        <p14:creationId xmlns:p14="http://schemas.microsoft.com/office/powerpoint/2010/main" val="76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Good to mention that there might be some repetition.</a:t>
            </a:r>
          </a:p>
        </p:txBody>
      </p:sp>
      <p:sp>
        <p:nvSpPr>
          <p:cNvPr id="4" name="Slide Number Placeholder 3"/>
          <p:cNvSpPr>
            <a:spLocks noGrp="1"/>
          </p:cNvSpPr>
          <p:nvPr>
            <p:ph type="sldNum" sz="quarter" idx="5"/>
          </p:nvPr>
        </p:nvSpPr>
        <p:spPr/>
        <p:txBody>
          <a:bodyPr/>
          <a:lstStyle/>
          <a:p>
            <a:fld id="{4C45C79F-A824-4782-A2F9-99B7ECEECA17}" type="slidenum">
              <a:rPr lang="en-GB" smtClean="0"/>
              <a:t>4</a:t>
            </a:fld>
            <a:endParaRPr lang="en-GB"/>
          </a:p>
        </p:txBody>
      </p:sp>
    </p:spTree>
    <p:extLst>
      <p:ext uri="{BB962C8B-B14F-4D97-AF65-F5344CB8AC3E}">
        <p14:creationId xmlns:p14="http://schemas.microsoft.com/office/powerpoint/2010/main" val="2630632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Wingdings" panose="05000000000000000000" pitchFamily="2" charset="2"/>
              <a:buChar char=""/>
              <a:tabLst>
                <a:tab pos="457200" algn="l"/>
              </a:tabLst>
            </a:pPr>
            <a:r>
              <a:rPr lang="en-GB" sz="1800" b="1" dirty="0">
                <a:effectLst/>
                <a:latin typeface="Calibri" panose="020F0502020204030204" pitchFamily="34" charset="0"/>
                <a:ea typeface="Calibri" panose="020F0502020204030204" pitchFamily="34" charset="0"/>
                <a:cs typeface="Arial" panose="020B0604020202020204" pitchFamily="34" charset="0"/>
              </a:rPr>
              <a:t>Exercise: Analyse Vs and Cs in a fictional village. </a:t>
            </a:r>
            <a:r>
              <a:rPr lang="en-GB" sz="1800" dirty="0">
                <a:effectLst/>
                <a:latin typeface="Calibri" panose="020F0502020204030204" pitchFamily="34" charset="0"/>
                <a:ea typeface="Calibri" panose="020F0502020204030204" pitchFamily="34" charset="0"/>
                <a:cs typeface="Arial" panose="020B0604020202020204" pitchFamily="34" charset="0"/>
              </a:rPr>
              <a:t>Break the group up in smaller groups. Online: Use Break-out-rooms in MS Teams. Send document with village and character descriptions to each group. Found in </a:t>
            </a:r>
            <a:r>
              <a:rPr lang="en-GB" sz="1800" i="1" dirty="0">
                <a:effectLst/>
                <a:latin typeface="Calibri" panose="020F0502020204030204" pitchFamily="34" charset="0"/>
                <a:ea typeface="Calibri" panose="020F0502020204030204" pitchFamily="34" charset="0"/>
                <a:cs typeface="Arial" panose="020B0604020202020204" pitchFamily="34" charset="0"/>
              </a:rPr>
              <a:t>“VCA Roleplay” </a:t>
            </a:r>
            <a:r>
              <a:rPr lang="en-GB" sz="1800" dirty="0">
                <a:effectLst/>
                <a:latin typeface="Calibri" panose="020F0502020204030204" pitchFamily="34" charset="0"/>
                <a:ea typeface="Calibri" panose="020F0502020204030204" pitchFamily="34" charset="0"/>
                <a:cs typeface="Arial" panose="020B0604020202020204" pitchFamily="34" charset="0"/>
              </a:rPr>
              <a:t>folder.</a:t>
            </a: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Depending on how many participants and groups you have, give each group different characters or different number of characters.</a:t>
            </a: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Together they should try to find vulnerabilities and capacities of the fictitious community. They can also be imaginative and come up with items not listed in their role description if it fits the context.</a:t>
            </a: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It might be a good idea to assign each group a specific category of vulnerability and capacity to assess, otherwise it might be a bit to much.</a:t>
            </a: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Also provide the document “</a:t>
            </a:r>
            <a:r>
              <a:rPr lang="en-GB" sz="1800" i="1" dirty="0">
                <a:effectLst/>
                <a:latin typeface="Calibri" panose="020F0502020204030204" pitchFamily="34" charset="0"/>
                <a:ea typeface="Calibri" panose="020F0502020204030204" pitchFamily="34" charset="0"/>
                <a:cs typeface="Arial" panose="020B0604020202020204" pitchFamily="34" charset="0"/>
              </a:rPr>
              <a:t>VCA Tool” </a:t>
            </a:r>
            <a:r>
              <a:rPr lang="en-GB" sz="1800" dirty="0">
                <a:effectLst/>
                <a:latin typeface="Calibri" panose="020F0502020204030204" pitchFamily="34" charset="0"/>
                <a:ea typeface="Calibri" panose="020F0502020204030204" pitchFamily="34" charset="0"/>
                <a:cs typeface="Arial" panose="020B0604020202020204" pitchFamily="34" charset="0"/>
              </a:rPr>
              <a:t>for the question sets.</a:t>
            </a:r>
            <a:br>
              <a:rPr lang="en-GB" sz="1800" dirty="0">
                <a:effectLst/>
                <a:latin typeface="Calibri" panose="020F0502020204030204" pitchFamily="34" charset="0"/>
                <a:ea typeface="Calibri" panose="020F0502020204030204" pitchFamily="34" charset="0"/>
                <a:cs typeface="Arial" panose="020B060402020202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You assign how much time and freedom the groups have to do it.</a:t>
            </a:r>
          </a:p>
        </p:txBody>
      </p:sp>
      <p:sp>
        <p:nvSpPr>
          <p:cNvPr id="4" name="Slide Number Placeholder 3"/>
          <p:cNvSpPr>
            <a:spLocks noGrp="1"/>
          </p:cNvSpPr>
          <p:nvPr>
            <p:ph type="sldNum" sz="quarter" idx="5"/>
          </p:nvPr>
        </p:nvSpPr>
        <p:spPr/>
        <p:txBody>
          <a:bodyPr/>
          <a:lstStyle/>
          <a:p>
            <a:fld id="{8E09CE53-18B7-44ED-B9F0-1AEF8C66C787}" type="slidenum">
              <a:rPr lang="en-GB" smtClean="0"/>
              <a:t>40</a:t>
            </a:fld>
            <a:endParaRPr lang="en-GB"/>
          </a:p>
        </p:txBody>
      </p:sp>
    </p:spTree>
    <p:extLst>
      <p:ext uri="{BB962C8B-B14F-4D97-AF65-F5344CB8AC3E}">
        <p14:creationId xmlns:p14="http://schemas.microsoft.com/office/powerpoint/2010/main" val="2025726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Tools and their explanation can be found in PRA Toolkit.</a:t>
            </a:r>
          </a:p>
          <a:p>
            <a:pPr algn="l">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best way to due it, depends on the local context.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41</a:t>
            </a:fld>
            <a:endParaRPr lang="en-GB"/>
          </a:p>
        </p:txBody>
      </p:sp>
    </p:spTree>
    <p:extLst>
      <p:ext uri="{BB962C8B-B14F-4D97-AF65-F5344CB8AC3E}">
        <p14:creationId xmlns:p14="http://schemas.microsoft.com/office/powerpoint/2010/main" val="1743671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highlight>
                  <a:srgbClr val="FFFF00"/>
                </a:highligh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GB" sz="12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Ask participants how Vulnerability and Capacity Assessment can be used in, help, and contribute to CCCD. Let them give ideas and discuss together.</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Calibri" panose="020F0502020204030204" pitchFamily="34" charset="0"/>
                <a:ea typeface="Calibri" panose="020F0502020204030204" pitchFamily="34" charset="0"/>
                <a:cs typeface="Arial" panose="020B0604020202020204" pitchFamily="34" charset="0"/>
              </a:rPr>
              <a:t>May be used during Needs Assessment stage</a:t>
            </a: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Calibri" panose="020F0502020204030204" pitchFamily="34" charset="0"/>
                <a:ea typeface="Calibri" panose="020F0502020204030204" pitchFamily="34" charset="0"/>
                <a:cs typeface="Arial" panose="020B0604020202020204" pitchFamily="34" charset="0"/>
              </a:rPr>
              <a:t>May be used during community challenge</a:t>
            </a: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Calibri" panose="020F0502020204030204" pitchFamily="34" charset="0"/>
                <a:ea typeface="Calibri" panose="020F0502020204030204" pitchFamily="34" charset="0"/>
                <a:cs typeface="Arial" panose="020B0604020202020204" pitchFamily="34" charset="0"/>
              </a:rPr>
              <a:t>Helps identify strengths and weaknesses present in the community</a:t>
            </a: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Calibri" panose="020F0502020204030204" pitchFamily="34" charset="0"/>
                <a:ea typeface="Calibri" panose="020F0502020204030204" pitchFamily="34" charset="0"/>
                <a:cs typeface="Arial" panose="020B0604020202020204" pitchFamily="34" charset="0"/>
              </a:rPr>
              <a:t>Helps understand threats and obstacle to children’s well-being and future.</a:t>
            </a:r>
          </a:p>
          <a:p>
            <a:pPr marL="342900" lvl="0" indent="-342900">
              <a:lnSpc>
                <a:spcPct val="107000"/>
              </a:lnSpc>
              <a:spcAft>
                <a:spcPts val="800"/>
              </a:spcAft>
              <a:buFont typeface="Times New Roman" panose="02020603050405020304" pitchFamily="18" charset="0"/>
              <a:buChar char="-"/>
              <a:tabLst>
                <a:tab pos="457200" algn="l"/>
              </a:tabLst>
            </a:pPr>
            <a:r>
              <a:rPr lang="en-GB" sz="1200" dirty="0">
                <a:effectLst/>
                <a:latin typeface="Calibri" panose="020F0502020204030204" pitchFamily="34" charset="0"/>
                <a:ea typeface="Calibri" panose="020F0502020204030204" pitchFamily="34" charset="0"/>
                <a:cs typeface="Arial" panose="020B0604020202020204" pitchFamily="34" charset="0"/>
              </a:rPr>
              <a:t>Other ideas?</a:t>
            </a:r>
          </a:p>
        </p:txBody>
      </p:sp>
      <p:sp>
        <p:nvSpPr>
          <p:cNvPr id="4" name="Slide Number Placeholder 3"/>
          <p:cNvSpPr>
            <a:spLocks noGrp="1"/>
          </p:cNvSpPr>
          <p:nvPr>
            <p:ph type="sldNum" sz="quarter" idx="5"/>
          </p:nvPr>
        </p:nvSpPr>
        <p:spPr/>
        <p:txBody>
          <a:bodyPr/>
          <a:lstStyle/>
          <a:p>
            <a:fld id="{8E09CE53-18B7-44ED-B9F0-1AEF8C66C787}" type="slidenum">
              <a:rPr lang="en-GB" smtClean="0"/>
              <a:t>42</a:t>
            </a:fld>
            <a:endParaRPr lang="en-GB"/>
          </a:p>
        </p:txBody>
      </p:sp>
    </p:spTree>
    <p:extLst>
      <p:ext uri="{BB962C8B-B14F-4D97-AF65-F5344CB8AC3E}">
        <p14:creationId xmlns:p14="http://schemas.microsoft.com/office/powerpoint/2010/main" val="1703278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For context analysis. Only broad. Using secondary data. Not yet with community. Most of this is already part of the basic needs assessment.</a:t>
            </a:r>
          </a:p>
          <a:p>
            <a:pPr marL="0" indent="0">
              <a:buFontTx/>
              <a:buNone/>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43</a:t>
            </a:fld>
            <a:endParaRPr lang="en-GB"/>
          </a:p>
        </p:txBody>
      </p:sp>
    </p:spTree>
    <p:extLst>
      <p:ext uri="{BB962C8B-B14F-4D97-AF65-F5344CB8AC3E}">
        <p14:creationId xmlns:p14="http://schemas.microsoft.com/office/powerpoint/2010/main" val="3901952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Most important time for VCA during community challenge.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This is the phase where you use the table and VCA question </a:t>
            </a:r>
            <a:r>
              <a:rPr lang="en-GB" sz="1800" dirty="0" err="1">
                <a:effectLst/>
                <a:latin typeface="Calibri" panose="020F0502020204030204" pitchFamily="34" charset="0"/>
                <a:ea typeface="Calibri" panose="020F0502020204030204" pitchFamily="34" charset="0"/>
                <a:cs typeface="Arial" panose="020B0604020202020204" pitchFamily="34" charset="0"/>
              </a:rPr>
              <a:t>sests</a:t>
            </a:r>
            <a:r>
              <a:rPr lang="en-GB" sz="1800" dirty="0">
                <a:effectLst/>
                <a:latin typeface="Calibri" panose="020F0502020204030204" pitchFamily="34" charset="0"/>
                <a:ea typeface="Calibri" panose="020F050202020403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8E09CE53-18B7-44ED-B9F0-1AEF8C66C787}" type="slidenum">
              <a:rPr lang="en-GB" smtClean="0"/>
              <a:t>44</a:t>
            </a:fld>
            <a:endParaRPr lang="en-GB"/>
          </a:p>
        </p:txBody>
      </p:sp>
    </p:spTree>
    <p:extLst>
      <p:ext uri="{BB962C8B-B14F-4D97-AF65-F5344CB8AC3E}">
        <p14:creationId xmlns:p14="http://schemas.microsoft.com/office/powerpoint/2010/main" val="1525374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800" dirty="0">
                <a:effectLst/>
                <a:latin typeface="Calibri" panose="020F0502020204030204" pitchFamily="34" charset="0"/>
                <a:ea typeface="Calibri" panose="020F0502020204030204" pitchFamily="34" charset="0"/>
                <a:cs typeface="Arial" panose="020B0604020202020204" pitchFamily="34" charset="0"/>
              </a:rPr>
              <a:t>In implementation phase it has a monitoring role to see whether anything is changing. As mentioned above, VCA can be used to track changes over time.</a:t>
            </a: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45</a:t>
            </a:fld>
            <a:endParaRPr lang="en-GB"/>
          </a:p>
        </p:txBody>
      </p:sp>
    </p:spTree>
    <p:extLst>
      <p:ext uri="{BB962C8B-B14F-4D97-AF65-F5344CB8AC3E}">
        <p14:creationId xmlns:p14="http://schemas.microsoft.com/office/powerpoint/2010/main" val="3089086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GB" b="1" dirty="0">
                <a:sym typeface="Wingdings" panose="05000000000000000000" pitchFamily="2" charset="2"/>
              </a:rPr>
              <a:t>Either have participants speak up, write ideas into the chat or discuss in breakout groups.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The VCA can be built into already existing CCCD structures. E.g.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cs typeface="Calibri" panose="020F0502020204030204" pitchFamily="34" charset="0"/>
                <a:sym typeface="Wingdings" panose="05000000000000000000" pitchFamily="2" charset="2"/>
              </a:rPr>
              <a:t>(Y</a:t>
            </a:r>
            <a:r>
              <a:rPr lang="en-GB" b="0" dirty="0">
                <a:sym typeface="Wingdings" panose="05000000000000000000" pitchFamily="2" charset="2"/>
              </a:rPr>
              <a:t>outh) SHGs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b="0" dirty="0">
                <a:sym typeface="Wingdings" panose="05000000000000000000" pitchFamily="2" charset="2"/>
              </a:rPr>
              <a:t>Parenting classes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b="0" dirty="0">
                <a:sym typeface="Wingdings" panose="05000000000000000000" pitchFamily="2" charset="2"/>
              </a:rPr>
              <a:t>Needs assessment</a:t>
            </a: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46</a:t>
            </a:fld>
            <a:endParaRPr lang="en-GB"/>
          </a:p>
        </p:txBody>
      </p:sp>
    </p:spTree>
    <p:extLst>
      <p:ext uri="{BB962C8B-B14F-4D97-AF65-F5344CB8AC3E}">
        <p14:creationId xmlns:p14="http://schemas.microsoft.com/office/powerpoint/2010/main" val="3928097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Wingdings" panose="05000000000000000000" pitchFamily="2" charset="2"/>
              <a:buChar char="à"/>
            </a:pPr>
            <a:r>
              <a:rPr lang="en-GB"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VCA helps to identify what issues the community faces and what may be done about them. It identifies which vulnerabilities need to be addressed and which capacities need to be build.</a:t>
            </a:r>
          </a:p>
          <a:p>
            <a:pPr marL="285750" indent="-285750">
              <a:lnSpc>
                <a:spcPct val="107000"/>
              </a:lnSpc>
              <a:spcAft>
                <a:spcPts val="800"/>
              </a:spcAft>
              <a:buFont typeface="Wingdings" panose="05000000000000000000" pitchFamily="2" charset="2"/>
              <a:buChar char="à"/>
            </a:pPr>
            <a:r>
              <a:rPr lang="en-GB"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Capacity building is already part of CCCD. Ask trainees how CCCD contributes to building capacities at the moment.</a:t>
            </a:r>
          </a:p>
          <a:p>
            <a:pPr marL="0" indent="0">
              <a:lnSpc>
                <a:spcPct val="107000"/>
              </a:lnSpc>
              <a:spcAft>
                <a:spcPts val="800"/>
              </a:spcAft>
              <a:buFont typeface="Wingdings" panose="05000000000000000000" pitchFamily="2" charset="2"/>
              <a:buNone/>
            </a:pP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CCCD programming already address vulnerabilities and builds capacities. </a:t>
            </a:r>
          </a:p>
          <a:p>
            <a:pPr marL="285750" indent="-285750">
              <a:lnSpc>
                <a:spcPct val="107000"/>
              </a:lnSpc>
              <a:spcAft>
                <a:spcPts val="800"/>
              </a:spcAft>
              <a:buFontTx/>
              <a:buChar char="-"/>
            </a:pP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Others?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Knowing vulnerabilities and capacities help build resilience and knowing where to focus programming.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buFontTx/>
              <a:buChar char="-"/>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47</a:t>
            </a:fld>
            <a:endParaRPr lang="en-GB"/>
          </a:p>
        </p:txBody>
      </p:sp>
    </p:spTree>
    <p:extLst>
      <p:ext uri="{BB962C8B-B14F-4D97-AF65-F5344CB8AC3E}">
        <p14:creationId xmlns:p14="http://schemas.microsoft.com/office/powerpoint/2010/main" val="969118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short quiz about the content of this session can be found under https://</a:t>
            </a:r>
            <a:r>
              <a:rPr lang="en-GB" dirty="0" err="1"/>
              <a:t>www.onlinequizcreator.com</a:t>
            </a:r>
            <a:r>
              <a:rPr lang="en-GB" dirty="0"/>
              <a:t>/vulnerability-and-capacity-</a:t>
            </a:r>
            <a:r>
              <a:rPr lang="en-GB" dirty="0" err="1"/>
              <a:t>assessemnt</a:t>
            </a:r>
            <a:r>
              <a:rPr lang="en-GB" dirty="0"/>
              <a:t>/quiz-478242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Share the link with the participants in the cha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 participants to click at the beginning on “view my result without an account” under “Start without an account”.</a:t>
            </a:r>
          </a:p>
          <a:p>
            <a:endParaRPr lang="en-GB" dirty="0"/>
          </a:p>
        </p:txBody>
      </p:sp>
      <p:sp>
        <p:nvSpPr>
          <p:cNvPr id="4" name="Slide Number Placeholder 3"/>
          <p:cNvSpPr>
            <a:spLocks noGrp="1"/>
          </p:cNvSpPr>
          <p:nvPr>
            <p:ph type="sldNum" sz="quarter" idx="5"/>
          </p:nvPr>
        </p:nvSpPr>
        <p:spPr/>
        <p:txBody>
          <a:bodyPr/>
          <a:lstStyle/>
          <a:p>
            <a:fld id="{75F9C734-1F82-4147-8EC0-3B08D9D2F89F}" type="slidenum">
              <a:rPr lang="en-GB" smtClean="0"/>
              <a:t>48</a:t>
            </a:fld>
            <a:endParaRPr lang="en-GB"/>
          </a:p>
        </p:txBody>
      </p:sp>
    </p:spTree>
    <p:extLst>
      <p:ext uri="{BB962C8B-B14F-4D97-AF65-F5344CB8AC3E}">
        <p14:creationId xmlns:p14="http://schemas.microsoft.com/office/powerpoint/2010/main" val="1187822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short quiz about the content of this session can be found under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www.onlinequizcreator.com</a:t>
            </a:r>
            <a:r>
              <a:rPr lang="en-GB" dirty="0"/>
              <a:t>/vulnerability-and-capacity-</a:t>
            </a:r>
            <a:r>
              <a:rPr lang="en-GB" dirty="0" err="1"/>
              <a:t>assessemnt</a:t>
            </a:r>
            <a:r>
              <a:rPr lang="en-GB" dirty="0"/>
              <a:t>/quiz-478242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Share the link with the participants in the chat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Tell participants to click at the beginning on “view my result without an account” under “Start without an account”.</a:t>
            </a:r>
          </a:p>
          <a:p>
            <a:endParaRPr lang="en-GB" dirty="0"/>
          </a:p>
        </p:txBody>
      </p:sp>
      <p:sp>
        <p:nvSpPr>
          <p:cNvPr id="4" name="Slide Number Placeholder 3"/>
          <p:cNvSpPr>
            <a:spLocks noGrp="1"/>
          </p:cNvSpPr>
          <p:nvPr>
            <p:ph type="sldNum" sz="quarter" idx="5"/>
          </p:nvPr>
        </p:nvSpPr>
        <p:spPr/>
        <p:txBody>
          <a:bodyPr/>
          <a:lstStyle/>
          <a:p>
            <a:fld id="{75F9C734-1F82-4147-8EC0-3B08D9D2F89F}" type="slidenum">
              <a:rPr lang="en-GB" smtClean="0"/>
              <a:t>49</a:t>
            </a:fld>
            <a:endParaRPr lang="en-GB"/>
          </a:p>
        </p:txBody>
      </p:sp>
    </p:spTree>
    <p:extLst>
      <p:ext uri="{BB962C8B-B14F-4D97-AF65-F5344CB8AC3E}">
        <p14:creationId xmlns:p14="http://schemas.microsoft.com/office/powerpoint/2010/main" val="122488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Knowing vulnerabilities and capacities help build resilience and knowing where to focus programming.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5F9C734-1F82-4147-8EC0-3B08D9D2F89F}" type="slidenum">
              <a:rPr lang="en-GB" smtClean="0"/>
              <a:t>5</a:t>
            </a:fld>
            <a:endParaRPr lang="en-GB"/>
          </a:p>
        </p:txBody>
      </p:sp>
    </p:spTree>
    <p:extLst>
      <p:ext uri="{BB962C8B-B14F-4D97-AF65-F5344CB8AC3E}">
        <p14:creationId xmlns:p14="http://schemas.microsoft.com/office/powerpoint/2010/main" val="2323466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some feedback, send email if you have any feedback.</a:t>
            </a:r>
          </a:p>
          <a:p>
            <a:endParaRPr lang="en-US" dirty="0"/>
          </a:p>
          <a:p>
            <a:r>
              <a:rPr lang="en-US" dirty="0"/>
              <a:t>Photo credits: Help a Child</a:t>
            </a:r>
          </a:p>
        </p:txBody>
      </p:sp>
      <p:sp>
        <p:nvSpPr>
          <p:cNvPr id="4" name="Slide Number Placeholder 3"/>
          <p:cNvSpPr>
            <a:spLocks noGrp="1"/>
          </p:cNvSpPr>
          <p:nvPr>
            <p:ph type="sldNum" sz="quarter" idx="5"/>
          </p:nvPr>
        </p:nvSpPr>
        <p:spPr/>
        <p:txBody>
          <a:bodyPr/>
          <a:lstStyle/>
          <a:p>
            <a:fld id="{60B919FD-8E90-8B45-9A77-824362B8F20F}" type="slidenum">
              <a:rPr lang="en-US" smtClean="0"/>
              <a:t>50</a:t>
            </a:fld>
            <a:endParaRPr lang="en-US"/>
          </a:p>
        </p:txBody>
      </p:sp>
    </p:spTree>
    <p:extLst>
      <p:ext uri="{BB962C8B-B14F-4D97-AF65-F5344CB8AC3E}">
        <p14:creationId xmlns:p14="http://schemas.microsoft.com/office/powerpoint/2010/main" val="38883656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--&gt;  </a:t>
            </a:r>
            <a:r>
              <a:rPr lang="en-US" b="1"/>
              <a:t>Can be added to the slide </a:t>
            </a:r>
            <a:r>
              <a:rPr lang="en-US"/>
              <a:t>‘If you have any questions, please email ….. ‘</a:t>
            </a:r>
          </a:p>
        </p:txBody>
      </p:sp>
      <p:sp>
        <p:nvSpPr>
          <p:cNvPr id="4" name="Slide Number Placeholder 3"/>
          <p:cNvSpPr>
            <a:spLocks noGrp="1"/>
          </p:cNvSpPr>
          <p:nvPr>
            <p:ph type="sldNum" sz="quarter" idx="5"/>
          </p:nvPr>
        </p:nvSpPr>
        <p:spPr/>
        <p:txBody>
          <a:bodyPr/>
          <a:lstStyle/>
          <a:p>
            <a:fld id="{4C45C79F-A824-4782-A2F9-99B7ECEECA17}" type="slidenum">
              <a:rPr lang="en-GB" smtClean="0"/>
              <a:t>51</a:t>
            </a:fld>
            <a:endParaRPr lang="en-GB"/>
          </a:p>
        </p:txBody>
      </p:sp>
    </p:spTree>
    <p:extLst>
      <p:ext uri="{BB962C8B-B14F-4D97-AF65-F5344CB8AC3E}">
        <p14:creationId xmlns:p14="http://schemas.microsoft.com/office/powerpoint/2010/main" val="3817423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à"/>
            </a:pPr>
            <a:r>
              <a:rPr lang="en-US" dirty="0"/>
              <a:t>Use this slide when a break is needed during the coaching session/ppt presentation.</a:t>
            </a:r>
          </a:p>
          <a:p>
            <a:pPr marL="0" indent="0">
              <a:buFont typeface="Wingdings" pitchFamily="2" charset="2"/>
              <a:buNone/>
            </a:pPr>
            <a:endParaRPr lang="en-US" dirty="0"/>
          </a:p>
          <a:p>
            <a:pPr marL="0" indent="0">
              <a:buFont typeface="Wingdings" pitchFamily="2" charset="2"/>
              <a:buNone/>
            </a:pPr>
            <a:r>
              <a:rPr lang="en-US" b="0" dirty="0">
                <a:sym typeface="Wingdings" pitchFamily="2" charset="2"/>
              </a:rPr>
              <a:t>Image credit: </a:t>
            </a:r>
            <a:r>
              <a:rPr lang="en-US" sz="1200" b="0" i="0" kern="1200" dirty="0">
                <a:solidFill>
                  <a:schemeClr val="tx1"/>
                </a:solidFill>
                <a:effectLst/>
                <a:latin typeface="+mn-lt"/>
                <a:ea typeface="+mn-ea"/>
                <a:cs typeface="+mn-cs"/>
              </a:rPr>
              <a:t>Peter van der </a:t>
            </a:r>
            <a:r>
              <a:rPr lang="en-US" sz="1200" b="0" i="0" kern="1200" dirty="0" err="1">
                <a:solidFill>
                  <a:schemeClr val="tx1"/>
                </a:solidFill>
                <a:effectLst/>
                <a:latin typeface="+mn-lt"/>
                <a:ea typeface="+mn-ea"/>
                <a:cs typeface="+mn-cs"/>
              </a:rPr>
              <a:t>Lingen</a:t>
            </a:r>
            <a:r>
              <a:rPr lang="en-US" sz="1200" b="0" i="0" kern="1200" dirty="0">
                <a:solidFill>
                  <a:schemeClr val="tx1"/>
                </a:solidFill>
                <a:effectLst/>
                <a:latin typeface="+mn-lt"/>
                <a:ea typeface="+mn-ea"/>
                <a:cs typeface="+mn-cs"/>
              </a:rPr>
              <a:t>, Fine Art Weddings, </a:t>
            </a:r>
            <a:r>
              <a:rPr lang="en-US" sz="1200" b="0" i="0" kern="1200" dirty="0" err="1">
                <a:solidFill>
                  <a:schemeClr val="tx1"/>
                </a:solidFill>
                <a:effectLst/>
                <a:latin typeface="+mn-lt"/>
                <a:ea typeface="+mn-ea"/>
                <a:cs typeface="+mn-cs"/>
              </a:rPr>
              <a:t>www.petervanderlingen.nl</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0B919FD-8E90-8B45-9A77-824362B8F20F}" type="slidenum">
              <a:rPr lang="en-US" smtClean="0"/>
              <a:t>52</a:t>
            </a:fld>
            <a:endParaRPr lang="en-US"/>
          </a:p>
        </p:txBody>
      </p:sp>
    </p:spTree>
    <p:extLst>
      <p:ext uri="{BB962C8B-B14F-4D97-AF65-F5344CB8AC3E}">
        <p14:creationId xmlns:p14="http://schemas.microsoft.com/office/powerpoint/2010/main" val="2494240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Knowing vulnerabilities and capacities help build resilience and knowing where to focus programming.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5F9C734-1F82-4147-8EC0-3B08D9D2F89F}" type="slidenum">
              <a:rPr lang="en-GB" smtClean="0"/>
              <a:t>6</a:t>
            </a:fld>
            <a:endParaRPr lang="en-GB"/>
          </a:p>
        </p:txBody>
      </p:sp>
    </p:spTree>
    <p:extLst>
      <p:ext uri="{BB962C8B-B14F-4D97-AF65-F5344CB8AC3E}">
        <p14:creationId xmlns:p14="http://schemas.microsoft.com/office/powerpoint/2010/main" val="15486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Might be known to trainees from elsewhere. But it is good to go through it again and bring everyone onto the same level.</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E09CE53-18B7-44ED-B9F0-1AEF8C66C787}" type="slidenum">
              <a:rPr lang="en-GB" smtClean="0"/>
              <a:t>7</a:t>
            </a:fld>
            <a:endParaRPr lang="en-GB"/>
          </a:p>
        </p:txBody>
      </p:sp>
    </p:spTree>
    <p:extLst>
      <p:ext uri="{BB962C8B-B14F-4D97-AF65-F5344CB8AC3E}">
        <p14:creationId xmlns:p14="http://schemas.microsoft.com/office/powerpoint/2010/main" val="53304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highlight>
                  <a:srgbClr val="FFFF00"/>
                </a:highlight>
                <a:latin typeface="+mn-lt"/>
                <a:ea typeface="+mn-ea"/>
                <a:cs typeface="+mn-cs"/>
              </a:rPr>
              <a:t>The</a:t>
            </a:r>
            <a:r>
              <a:rPr lang="en-GB" sz="1200" b="1" kern="1200">
                <a:solidFill>
                  <a:schemeClr val="tx1"/>
                </a:solidFill>
                <a:effectLst/>
                <a:highlight>
                  <a:srgbClr val="FFFF00"/>
                </a:highlight>
                <a:latin typeface="+mn-lt"/>
                <a:ea typeface="+mn-ea"/>
                <a:cs typeface="+mn-cs"/>
              </a:rPr>
              <a:t> </a:t>
            </a:r>
            <a:r>
              <a:rPr lang="en-GB" sz="1200" kern="1200">
                <a:solidFill>
                  <a:schemeClr val="tx1"/>
                </a:solidFill>
                <a:effectLst/>
                <a:highlight>
                  <a:srgbClr val="FFFF00"/>
                </a:highlight>
                <a:latin typeface="+mn-lt"/>
                <a:ea typeface="+mn-ea"/>
                <a:cs typeface="+mn-cs"/>
              </a:rPr>
              <a:t>strengths, coping strategies, and resources that exist within the people and their communities. These can be used to mitigate, prepare for, and cope with damaging effects of disaster, or quickly recover from a disaster.</a:t>
            </a:r>
            <a:br>
              <a:rPr lang="en-GB" sz="1200" kern="1200">
                <a:solidFill>
                  <a:schemeClr val="tx1"/>
                </a:solidFill>
                <a:effectLst/>
                <a:highlight>
                  <a:srgbClr val="FFFF00"/>
                </a:highlight>
                <a:latin typeface="+mn-lt"/>
                <a:ea typeface="+mn-ea"/>
                <a:cs typeface="+mn-cs"/>
              </a:rPr>
            </a:br>
            <a:endParaRPr lang="en-GB" sz="1800">
              <a:effectLst/>
              <a:highlight>
                <a:srgbClr val="FFFF00"/>
              </a:highligh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highlight>
                  <a:srgbClr val="FFFF00"/>
                </a:highligh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GB" sz="1800" b="1">
                <a:effectLst/>
                <a:highlight>
                  <a:srgbClr val="FFFF00"/>
                </a:highlight>
                <a:latin typeface="Calibri" panose="020F0502020204030204" pitchFamily="34" charset="0"/>
                <a:ea typeface="Calibri" panose="020F0502020204030204" pitchFamily="34" charset="0"/>
                <a:cs typeface="Arial" panose="020B0604020202020204" pitchFamily="34" charset="0"/>
              </a:rPr>
              <a:t>Ask trainees for possible capacities.</a:t>
            </a:r>
            <a:endParaRPr lang="en-GB"/>
          </a:p>
          <a:p>
            <a:pPr marL="0" indent="0">
              <a:buFontTx/>
              <a:buNone/>
            </a:pPr>
            <a:r>
              <a:rPr lang="en-GB"/>
              <a:t>More detailed examples will fellow later</a:t>
            </a:r>
          </a:p>
        </p:txBody>
      </p:sp>
      <p:sp>
        <p:nvSpPr>
          <p:cNvPr id="4" name="Slide Number Placeholder 3"/>
          <p:cNvSpPr>
            <a:spLocks noGrp="1"/>
          </p:cNvSpPr>
          <p:nvPr>
            <p:ph type="sldNum" sz="quarter" idx="5"/>
          </p:nvPr>
        </p:nvSpPr>
        <p:spPr/>
        <p:txBody>
          <a:bodyPr/>
          <a:lstStyle/>
          <a:p>
            <a:fld id="{75F9C734-1F82-4147-8EC0-3B08D9D2F89F}" type="slidenum">
              <a:rPr lang="en-GB" smtClean="0"/>
              <a:t>8</a:t>
            </a:fld>
            <a:endParaRPr lang="en-GB"/>
          </a:p>
        </p:txBody>
      </p:sp>
    </p:spTree>
    <p:extLst>
      <p:ext uri="{BB962C8B-B14F-4D97-AF65-F5344CB8AC3E}">
        <p14:creationId xmlns:p14="http://schemas.microsoft.com/office/powerpoint/2010/main" val="4082902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Wingdings" panose="05000000000000000000" pitchFamily="2" charset="2"/>
              <a:buNone/>
            </a:pPr>
            <a:r>
              <a:rPr lang="en-US" sz="1200" b="1" i="1" kern="1200" dirty="0">
                <a:solidFill>
                  <a:schemeClr val="tx1"/>
                </a:solidFill>
                <a:effectLst/>
                <a:latin typeface="+mn-lt"/>
                <a:ea typeface="+mn-ea"/>
                <a:cs typeface="+mn-cs"/>
              </a:rPr>
              <a:t>The absence of capacity leads to vulnerability and vice versa.</a:t>
            </a:r>
          </a:p>
          <a:p>
            <a:pPr marL="0" lvl="0" indent="0">
              <a:lnSpc>
                <a:spcPct val="107000"/>
              </a:lnSpc>
              <a:buFont typeface="Wingdings" panose="05000000000000000000" pitchFamily="2" charset="2"/>
              <a:buNone/>
            </a:pPr>
            <a:r>
              <a:rPr lang="en-GB" sz="1200" kern="1200" dirty="0">
                <a:solidFill>
                  <a:schemeClr val="tx1"/>
                </a:solidFill>
                <a:effectLst/>
                <a:latin typeface="+mn-lt"/>
                <a:ea typeface="+mn-ea"/>
                <a:cs typeface="+mn-cs"/>
              </a:rPr>
              <a:t>Vulnerability in relation to disasters/hazards is being exposed to the negative impacts of a hazard (can turn into a disaster) due to location and being prone/susceptible to damage or injury. </a:t>
            </a:r>
          </a:p>
          <a:p>
            <a:pPr marL="0" lvl="0" indent="0">
              <a:lnSpc>
                <a:spcPct val="107000"/>
              </a:lnSpc>
              <a:buFont typeface="Wingdings" panose="05000000000000000000" pitchFamily="2" charset="2"/>
              <a:buNone/>
            </a:pPr>
            <a:r>
              <a:rPr lang="en-GB" sz="1200" kern="1200" dirty="0">
                <a:solidFill>
                  <a:schemeClr val="tx1"/>
                </a:solidFill>
                <a:effectLst/>
                <a:latin typeface="+mn-lt"/>
                <a:ea typeface="+mn-ea"/>
                <a:cs typeface="+mn-cs"/>
              </a:rPr>
              <a:t>Pre-existing to the hazard.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Some households have more capital, better livestock, better housing, and location thereof than others.</a:t>
            </a: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Some social groups tend to be more vulnerable, e.g., due to the location where they live</a:t>
            </a: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Women are often more vulnerable than men, as are children, the elderly or the sick.</a:t>
            </a:r>
          </a:p>
          <a:p>
            <a:pPr marL="342900" lvl="0" indent="-342900">
              <a:lnSpc>
                <a:spcPct val="107000"/>
              </a:lnSpc>
              <a:spcAft>
                <a:spcPts val="800"/>
              </a:spcAft>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Arial" panose="020B0604020202020204" pitchFamily="34" charset="0"/>
              </a:rPr>
              <a:t>Children are especially vulnerable. Keep an extra eye out for their vulnerabilities and capacities.</a:t>
            </a:r>
          </a:p>
          <a:p>
            <a:pPr marL="0" indent="0">
              <a:buFontTx/>
              <a:buNone/>
            </a:pPr>
            <a:r>
              <a:rPr lang="en-GB" dirty="0"/>
              <a:t>Hazard Impact: </a:t>
            </a:r>
            <a:r>
              <a:rPr lang="en-GB" dirty="0">
                <a:solidFill>
                  <a:srgbClr val="464643"/>
                </a:solidFill>
              </a:rPr>
              <a:t>Usually easy to describe, it is the visible effect of the hazard. Impact and vulnerability are correlated. Vulnerabilities allow the impact. </a:t>
            </a:r>
            <a:endParaRPr lang="en-GB" dirty="0"/>
          </a:p>
        </p:txBody>
      </p:sp>
      <p:sp>
        <p:nvSpPr>
          <p:cNvPr id="4" name="Slide Number Placeholder 3"/>
          <p:cNvSpPr>
            <a:spLocks noGrp="1"/>
          </p:cNvSpPr>
          <p:nvPr>
            <p:ph type="sldNum" sz="quarter" idx="5"/>
          </p:nvPr>
        </p:nvSpPr>
        <p:spPr/>
        <p:txBody>
          <a:bodyPr/>
          <a:lstStyle/>
          <a:p>
            <a:fld id="{75F9C734-1F82-4147-8EC0-3B08D9D2F89F}" type="slidenum">
              <a:rPr lang="en-GB" smtClean="0"/>
              <a:t>9</a:t>
            </a:fld>
            <a:endParaRPr lang="en-GB"/>
          </a:p>
        </p:txBody>
      </p:sp>
    </p:spTree>
    <p:extLst>
      <p:ext uri="{BB962C8B-B14F-4D97-AF65-F5344CB8AC3E}">
        <p14:creationId xmlns:p14="http://schemas.microsoft.com/office/powerpoint/2010/main" val="3902677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0A86-4B1C-4941-895F-C96CB26D44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FAAFA8-CBF9-4A3E-B65B-E240198BB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6FC248-867F-4364-A8BC-51854F4AEFC3}"/>
              </a:ext>
            </a:extLst>
          </p:cNvPr>
          <p:cNvSpPr>
            <a:spLocks noGrp="1"/>
          </p:cNvSpPr>
          <p:nvPr>
            <p:ph type="dt" sz="half" idx="10"/>
          </p:nvPr>
        </p:nvSpPr>
        <p:spPr/>
        <p:txBody>
          <a:bodyPr/>
          <a:lstStyle/>
          <a:p>
            <a:fld id="{9D2CAB0B-2C29-4D24-872A-45C8353A76C8}" type="datetime1">
              <a:rPr lang="nl-NL" smtClean="0"/>
              <a:t>17-01-2022</a:t>
            </a:fld>
            <a:endParaRPr lang="en-GB"/>
          </a:p>
        </p:txBody>
      </p:sp>
      <p:sp>
        <p:nvSpPr>
          <p:cNvPr id="5" name="Footer Placeholder 4">
            <a:extLst>
              <a:ext uri="{FF2B5EF4-FFF2-40B4-BE49-F238E27FC236}">
                <a16:creationId xmlns:a16="http://schemas.microsoft.com/office/drawing/2014/main" id="{8F8D164E-1BEA-443A-A83C-6F758FA73B1F}"/>
              </a:ext>
            </a:extLst>
          </p:cNvPr>
          <p:cNvSpPr>
            <a:spLocks noGrp="1"/>
          </p:cNvSpPr>
          <p:nvPr>
            <p:ph type="ftr" sz="quarter" idx="11"/>
          </p:nvPr>
        </p:nvSpPr>
        <p:spPr/>
        <p:txBody>
          <a:bodyPr/>
          <a:lstStyle/>
          <a:p>
            <a:r>
              <a:rPr lang="en-GB"/>
              <a:t>Footer</a:t>
            </a:r>
          </a:p>
        </p:txBody>
      </p:sp>
      <p:sp>
        <p:nvSpPr>
          <p:cNvPr id="6" name="Slide Number Placeholder 5">
            <a:extLst>
              <a:ext uri="{FF2B5EF4-FFF2-40B4-BE49-F238E27FC236}">
                <a16:creationId xmlns:a16="http://schemas.microsoft.com/office/drawing/2014/main" id="{1F6D6718-070D-4452-B24F-E9DC3203E735}"/>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42567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153C-303F-4A68-839C-14DC978A0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4DC1BC-B803-4B4A-9C90-22B096A0B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F8ADE2-7E53-426C-9FE3-7507C6B76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09CED5-5F07-4783-AFA6-E60E15A6B9E5}"/>
              </a:ext>
            </a:extLst>
          </p:cNvPr>
          <p:cNvSpPr>
            <a:spLocks noGrp="1"/>
          </p:cNvSpPr>
          <p:nvPr>
            <p:ph type="dt" sz="half" idx="10"/>
          </p:nvPr>
        </p:nvSpPr>
        <p:spPr/>
        <p:txBody>
          <a:bodyPr/>
          <a:lstStyle/>
          <a:p>
            <a:fld id="{A628DA3F-92F9-41FE-AC81-128F871CDB0F}" type="datetime1">
              <a:rPr lang="nl-NL" smtClean="0"/>
              <a:t>17-01-2022</a:t>
            </a:fld>
            <a:endParaRPr lang="en-GB"/>
          </a:p>
        </p:txBody>
      </p:sp>
      <p:sp>
        <p:nvSpPr>
          <p:cNvPr id="6" name="Footer Placeholder 5">
            <a:extLst>
              <a:ext uri="{FF2B5EF4-FFF2-40B4-BE49-F238E27FC236}">
                <a16:creationId xmlns:a16="http://schemas.microsoft.com/office/drawing/2014/main" id="{70D35353-2957-4C47-B473-01477402DBB5}"/>
              </a:ext>
            </a:extLst>
          </p:cNvPr>
          <p:cNvSpPr>
            <a:spLocks noGrp="1"/>
          </p:cNvSpPr>
          <p:nvPr>
            <p:ph type="ftr" sz="quarter" idx="11"/>
          </p:nvPr>
        </p:nvSpPr>
        <p:spPr/>
        <p:txBody>
          <a:bodyPr/>
          <a:lstStyle/>
          <a:p>
            <a:r>
              <a:rPr lang="en-GB"/>
              <a:t>Footer</a:t>
            </a:r>
          </a:p>
        </p:txBody>
      </p:sp>
      <p:sp>
        <p:nvSpPr>
          <p:cNvPr id="7" name="Slide Number Placeholder 6">
            <a:extLst>
              <a:ext uri="{FF2B5EF4-FFF2-40B4-BE49-F238E27FC236}">
                <a16:creationId xmlns:a16="http://schemas.microsoft.com/office/drawing/2014/main" id="{FA173450-F5B2-4430-8313-56E173832F0F}"/>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84152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D97A-80C2-4A42-8C6E-4B89C63C02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312FF3-9DF0-499F-90BB-DE49C8DA17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C706A9-FA9D-4FD5-9466-71D64FB6065E}"/>
              </a:ext>
            </a:extLst>
          </p:cNvPr>
          <p:cNvSpPr>
            <a:spLocks noGrp="1"/>
          </p:cNvSpPr>
          <p:nvPr>
            <p:ph type="dt" sz="half" idx="10"/>
          </p:nvPr>
        </p:nvSpPr>
        <p:spPr/>
        <p:txBody>
          <a:bodyPr/>
          <a:lstStyle/>
          <a:p>
            <a:fld id="{8807D830-EB4B-4139-BE60-1D6CC086E594}" type="datetime1">
              <a:rPr lang="nl-NL" smtClean="0"/>
              <a:t>17-01-2022</a:t>
            </a:fld>
            <a:endParaRPr lang="en-GB"/>
          </a:p>
        </p:txBody>
      </p:sp>
      <p:sp>
        <p:nvSpPr>
          <p:cNvPr id="5" name="Footer Placeholder 4">
            <a:extLst>
              <a:ext uri="{FF2B5EF4-FFF2-40B4-BE49-F238E27FC236}">
                <a16:creationId xmlns:a16="http://schemas.microsoft.com/office/drawing/2014/main" id="{3F559856-E28B-452B-8423-EB80691A4FE8}"/>
              </a:ext>
            </a:extLst>
          </p:cNvPr>
          <p:cNvSpPr>
            <a:spLocks noGrp="1"/>
          </p:cNvSpPr>
          <p:nvPr>
            <p:ph type="ftr" sz="quarter" idx="11"/>
          </p:nvPr>
        </p:nvSpPr>
        <p:spPr/>
        <p:txBody>
          <a:bodyPr/>
          <a:lstStyle/>
          <a:p>
            <a:r>
              <a:rPr lang="en-GB"/>
              <a:t>Footer</a:t>
            </a:r>
          </a:p>
        </p:txBody>
      </p:sp>
      <p:sp>
        <p:nvSpPr>
          <p:cNvPr id="6" name="Slide Number Placeholder 5">
            <a:extLst>
              <a:ext uri="{FF2B5EF4-FFF2-40B4-BE49-F238E27FC236}">
                <a16:creationId xmlns:a16="http://schemas.microsoft.com/office/drawing/2014/main" id="{EC527F1A-D4F2-420B-92E3-C10AE96DC4DC}"/>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2763756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AA48CF-ECDC-40EF-AB0F-7F45DE80CD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133B05-55D8-4637-A3BB-CA6EF88FAB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2B5C3E-884E-4D22-A3F1-D92B2CC5B319}"/>
              </a:ext>
            </a:extLst>
          </p:cNvPr>
          <p:cNvSpPr>
            <a:spLocks noGrp="1"/>
          </p:cNvSpPr>
          <p:nvPr>
            <p:ph type="dt" sz="half" idx="10"/>
          </p:nvPr>
        </p:nvSpPr>
        <p:spPr/>
        <p:txBody>
          <a:bodyPr/>
          <a:lstStyle/>
          <a:p>
            <a:fld id="{ED36BD1E-6964-4EE3-AAFE-4FFD523AF027}" type="datetime1">
              <a:rPr lang="nl-NL" smtClean="0"/>
              <a:t>17-01-2022</a:t>
            </a:fld>
            <a:endParaRPr lang="en-GB"/>
          </a:p>
        </p:txBody>
      </p:sp>
      <p:sp>
        <p:nvSpPr>
          <p:cNvPr id="5" name="Footer Placeholder 4">
            <a:extLst>
              <a:ext uri="{FF2B5EF4-FFF2-40B4-BE49-F238E27FC236}">
                <a16:creationId xmlns:a16="http://schemas.microsoft.com/office/drawing/2014/main" id="{22FFF5AA-4387-49BC-9687-87DED052F865}"/>
              </a:ext>
            </a:extLst>
          </p:cNvPr>
          <p:cNvSpPr>
            <a:spLocks noGrp="1"/>
          </p:cNvSpPr>
          <p:nvPr>
            <p:ph type="ftr" sz="quarter" idx="11"/>
          </p:nvPr>
        </p:nvSpPr>
        <p:spPr/>
        <p:txBody>
          <a:bodyPr/>
          <a:lstStyle/>
          <a:p>
            <a:r>
              <a:rPr lang="en-GB"/>
              <a:t>Footer</a:t>
            </a:r>
          </a:p>
        </p:txBody>
      </p:sp>
      <p:sp>
        <p:nvSpPr>
          <p:cNvPr id="6" name="Slide Number Placeholder 5">
            <a:extLst>
              <a:ext uri="{FF2B5EF4-FFF2-40B4-BE49-F238E27FC236}">
                <a16:creationId xmlns:a16="http://schemas.microsoft.com/office/drawing/2014/main" id="{80A50007-B676-463A-A7C2-FF5012482293}"/>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69069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94A8D874-DFAA-4700-9CAF-BF5FB6B8F87E}" type="datetime1">
              <a:rPr lang="nl-NL" smtClean="0"/>
              <a:t>17-01-2022</a:t>
            </a:fld>
            <a:endParaRPr lang="nl-NL"/>
          </a:p>
        </p:txBody>
      </p:sp>
      <p:sp>
        <p:nvSpPr>
          <p:cNvPr id="6" name="Tijdelijke aanduiding voor voettekst 5"/>
          <p:cNvSpPr>
            <a:spLocks noGrp="1"/>
          </p:cNvSpPr>
          <p:nvPr>
            <p:ph type="ftr" sz="quarter" idx="11"/>
          </p:nvPr>
        </p:nvSpPr>
        <p:spPr/>
        <p:txBody>
          <a:bodyPr/>
          <a:lstStyle/>
          <a:p>
            <a:r>
              <a:rPr lang="nl-NL"/>
              <a:t>Footer</a:t>
            </a:r>
          </a:p>
        </p:txBody>
      </p:sp>
      <p:sp>
        <p:nvSpPr>
          <p:cNvPr id="7" name="Tijdelijke aanduiding voor dianummer 6"/>
          <p:cNvSpPr>
            <a:spLocks noGrp="1"/>
          </p:cNvSpPr>
          <p:nvPr>
            <p:ph type="sldNum" sz="quarter" idx="12"/>
          </p:nvPr>
        </p:nvSpPr>
        <p:spPr/>
        <p:txBody>
          <a:bodyPr/>
          <a:lstStyle/>
          <a:p>
            <a:fld id="{585FD527-44D2-4F31-ACFB-A0DEAF4E8B73}" type="slidenum">
              <a:rPr lang="nl-NL" smtClean="0"/>
              <a:t>‹#›</a:t>
            </a:fld>
            <a:endParaRPr lang="nl-NL"/>
          </a:p>
        </p:txBody>
      </p:sp>
      <p:sp>
        <p:nvSpPr>
          <p:cNvPr id="8" name="Tijdelijke aanduiding voor afbeelding 7">
            <a:extLst>
              <a:ext uri="{FF2B5EF4-FFF2-40B4-BE49-F238E27FC236}">
                <a16:creationId xmlns:a16="http://schemas.microsoft.com/office/drawing/2014/main" id="{BF5BA884-A9E9-43D1-98B8-4D13E971F9A8}"/>
              </a:ext>
            </a:extLst>
          </p:cNvPr>
          <p:cNvSpPr>
            <a:spLocks noGrp="1"/>
          </p:cNvSpPr>
          <p:nvPr>
            <p:ph type="pic" sz="quarter" idx="13" hasCustomPrompt="1"/>
          </p:nvPr>
        </p:nvSpPr>
        <p:spPr>
          <a:xfrm>
            <a:off x="133350" y="134601"/>
            <a:ext cx="11925300" cy="5310855"/>
          </a:xfrm>
          <a:custGeom>
            <a:avLst/>
            <a:gdLst>
              <a:gd name="connsiteX0" fmla="*/ 0 w 11925300"/>
              <a:gd name="connsiteY0" fmla="*/ 0 h 6584950"/>
              <a:gd name="connsiteX1" fmla="*/ 11925300 w 11925300"/>
              <a:gd name="connsiteY1" fmla="*/ 0 h 6584950"/>
              <a:gd name="connsiteX2" fmla="*/ 11925300 w 11925300"/>
              <a:gd name="connsiteY2" fmla="*/ 6584950 h 6584950"/>
              <a:gd name="connsiteX3" fmla="*/ 0 w 11925300"/>
              <a:gd name="connsiteY3" fmla="*/ 6584950 h 6584950"/>
              <a:gd name="connsiteX4" fmla="*/ 0 w 11925300"/>
              <a:gd name="connsiteY4" fmla="*/ 0 h 6584950"/>
              <a:gd name="connsiteX0" fmla="*/ 0 w 11925300"/>
              <a:gd name="connsiteY0" fmla="*/ 3175 h 6588125"/>
              <a:gd name="connsiteX1" fmla="*/ 4533900 w 11925300"/>
              <a:gd name="connsiteY1" fmla="*/ 0 h 6588125"/>
              <a:gd name="connsiteX2" fmla="*/ 11925300 w 11925300"/>
              <a:gd name="connsiteY2" fmla="*/ 3175 h 6588125"/>
              <a:gd name="connsiteX3" fmla="*/ 11925300 w 11925300"/>
              <a:gd name="connsiteY3" fmla="*/ 6588125 h 6588125"/>
              <a:gd name="connsiteX4" fmla="*/ 0 w 11925300"/>
              <a:gd name="connsiteY4" fmla="*/ 6588125 h 6588125"/>
              <a:gd name="connsiteX5" fmla="*/ 0 w 11925300"/>
              <a:gd name="connsiteY5" fmla="*/ 3175 h 6588125"/>
              <a:gd name="connsiteX0" fmla="*/ 0 w 11925300"/>
              <a:gd name="connsiteY0" fmla="*/ 22224 h 6607174"/>
              <a:gd name="connsiteX1" fmla="*/ 4533900 w 11925300"/>
              <a:gd name="connsiteY1" fmla="*/ 19049 h 6607174"/>
              <a:gd name="connsiteX2" fmla="*/ 7086600 w 11925300"/>
              <a:gd name="connsiteY2" fmla="*/ 0 h 6607174"/>
              <a:gd name="connsiteX3" fmla="*/ 11925300 w 11925300"/>
              <a:gd name="connsiteY3" fmla="*/ 22224 h 6607174"/>
              <a:gd name="connsiteX4" fmla="*/ 11925300 w 11925300"/>
              <a:gd name="connsiteY4" fmla="*/ 6607174 h 6607174"/>
              <a:gd name="connsiteX5" fmla="*/ 0 w 11925300"/>
              <a:gd name="connsiteY5" fmla="*/ 6607174 h 6607174"/>
              <a:gd name="connsiteX6" fmla="*/ 0 w 11925300"/>
              <a:gd name="connsiteY6" fmla="*/ 22224 h 6607174"/>
              <a:gd name="connsiteX0" fmla="*/ 0 w 11925300"/>
              <a:gd name="connsiteY0" fmla="*/ 22224 h 6607174"/>
              <a:gd name="connsiteX1" fmla="*/ 4533900 w 11925300"/>
              <a:gd name="connsiteY1" fmla="*/ 19049 h 6607174"/>
              <a:gd name="connsiteX2" fmla="*/ 7086600 w 11925300"/>
              <a:gd name="connsiteY2" fmla="*/ 0 h 6607174"/>
              <a:gd name="connsiteX3" fmla="*/ 7277100 w 11925300"/>
              <a:gd name="connsiteY3" fmla="*/ 19050 h 6607174"/>
              <a:gd name="connsiteX4" fmla="*/ 11925300 w 11925300"/>
              <a:gd name="connsiteY4" fmla="*/ 22224 h 6607174"/>
              <a:gd name="connsiteX5" fmla="*/ 11925300 w 11925300"/>
              <a:gd name="connsiteY5" fmla="*/ 6607174 h 6607174"/>
              <a:gd name="connsiteX6" fmla="*/ 0 w 11925300"/>
              <a:gd name="connsiteY6" fmla="*/ 6607174 h 6607174"/>
              <a:gd name="connsiteX7" fmla="*/ 0 w 11925300"/>
              <a:gd name="connsiteY7" fmla="*/ 22224 h 6607174"/>
              <a:gd name="connsiteX0" fmla="*/ 0 w 11925300"/>
              <a:gd name="connsiteY0" fmla="*/ 22224 h 6607174"/>
              <a:gd name="connsiteX1" fmla="*/ 4533900 w 11925300"/>
              <a:gd name="connsiteY1" fmla="*/ 19049 h 6607174"/>
              <a:gd name="connsiteX2" fmla="*/ 4781550 w 11925300"/>
              <a:gd name="connsiteY2" fmla="*/ 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533900 w 11925300"/>
              <a:gd name="connsiteY1" fmla="*/ 1904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819650 w 11925300"/>
              <a:gd name="connsiteY1" fmla="*/ 3809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2771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35553 w 11925300"/>
              <a:gd name="connsiteY1" fmla="*/ 11098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7978 h 6592928"/>
              <a:gd name="connsiteX1" fmla="*/ 4835553 w 11925300"/>
              <a:gd name="connsiteY1" fmla="*/ 0 h 6592928"/>
              <a:gd name="connsiteX2" fmla="*/ 4838700 w 11925300"/>
              <a:gd name="connsiteY2" fmla="*/ 1357354 h 6592928"/>
              <a:gd name="connsiteX3" fmla="*/ 7067550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9403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09258 w 11925300"/>
              <a:gd name="connsiteY6" fmla="*/ 5758739 h 6592928"/>
              <a:gd name="connsiteX7" fmla="*/ 0 w 11925300"/>
              <a:gd name="connsiteY7" fmla="*/ 6592928 h 6592928"/>
              <a:gd name="connsiteX8" fmla="*/ 0 w 11925300"/>
              <a:gd name="connsiteY8" fmla="*/ 7978 h 6592928"/>
              <a:gd name="connsiteX0" fmla="*/ 0 w 11925300"/>
              <a:gd name="connsiteY0" fmla="*/ 7978 h 5758739"/>
              <a:gd name="connsiteX1" fmla="*/ 4835553 w 11925300"/>
              <a:gd name="connsiteY1" fmla="*/ 0 h 5758739"/>
              <a:gd name="connsiteX2" fmla="*/ 4830749 w 11925300"/>
              <a:gd name="connsiteY2" fmla="*/ 1341451 h 5758739"/>
              <a:gd name="connsiteX3" fmla="*/ 7043696 w 11925300"/>
              <a:gd name="connsiteY3" fmla="*/ 1338304 h 5758739"/>
              <a:gd name="connsiteX4" fmla="*/ 7046843 w 11925300"/>
              <a:gd name="connsiteY4" fmla="*/ 12755 h 5758739"/>
              <a:gd name="connsiteX5" fmla="*/ 11925300 w 11925300"/>
              <a:gd name="connsiteY5" fmla="*/ 7978 h 5758739"/>
              <a:gd name="connsiteX6" fmla="*/ 11909258 w 11925300"/>
              <a:gd name="connsiteY6" fmla="*/ 5758739 h 5758739"/>
              <a:gd name="connsiteX7" fmla="*/ 0 w 11925300"/>
              <a:gd name="connsiteY7" fmla="*/ 5726655 h 5758739"/>
              <a:gd name="connsiteX8" fmla="*/ 0 w 11925300"/>
              <a:gd name="connsiteY8" fmla="*/ 7978 h 5758739"/>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758739 h 5758740"/>
              <a:gd name="connsiteX7" fmla="*/ 0 w 11925300"/>
              <a:gd name="connsiteY7" fmla="*/ 5758740 h 5758740"/>
              <a:gd name="connsiteX8" fmla="*/ 0 w 11925300"/>
              <a:gd name="connsiteY8" fmla="*/ 7978 h 5758740"/>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309560 h 5758740"/>
              <a:gd name="connsiteX7" fmla="*/ 0 w 11925300"/>
              <a:gd name="connsiteY7" fmla="*/ 5758740 h 5758740"/>
              <a:gd name="connsiteX8" fmla="*/ 0 w 11925300"/>
              <a:gd name="connsiteY8" fmla="*/ 7978 h 5758740"/>
              <a:gd name="connsiteX0" fmla="*/ 0 w 11925300"/>
              <a:gd name="connsiteY0" fmla="*/ 7978 h 5309560"/>
              <a:gd name="connsiteX1" fmla="*/ 4835553 w 11925300"/>
              <a:gd name="connsiteY1" fmla="*/ 0 h 5309560"/>
              <a:gd name="connsiteX2" fmla="*/ 4830749 w 11925300"/>
              <a:gd name="connsiteY2" fmla="*/ 1341451 h 5309560"/>
              <a:gd name="connsiteX3" fmla="*/ 7043696 w 11925300"/>
              <a:gd name="connsiteY3" fmla="*/ 1338304 h 5309560"/>
              <a:gd name="connsiteX4" fmla="*/ 7046843 w 11925300"/>
              <a:gd name="connsiteY4" fmla="*/ 12755 h 5309560"/>
              <a:gd name="connsiteX5" fmla="*/ 11925300 w 11925300"/>
              <a:gd name="connsiteY5" fmla="*/ 7978 h 5309560"/>
              <a:gd name="connsiteX6" fmla="*/ 11909258 w 11925300"/>
              <a:gd name="connsiteY6" fmla="*/ 5309560 h 5309560"/>
              <a:gd name="connsiteX7" fmla="*/ 0 w 11925300"/>
              <a:gd name="connsiteY7" fmla="*/ 5293519 h 5309560"/>
              <a:gd name="connsiteX8" fmla="*/ 0 w 11925300"/>
              <a:gd name="connsiteY8" fmla="*/ 7978 h 5309560"/>
              <a:gd name="connsiteX0" fmla="*/ 0 w 11925300"/>
              <a:gd name="connsiteY0" fmla="*/ 7978 h 5309562"/>
              <a:gd name="connsiteX1" fmla="*/ 4835553 w 11925300"/>
              <a:gd name="connsiteY1" fmla="*/ 0 h 5309562"/>
              <a:gd name="connsiteX2" fmla="*/ 4830749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1923 h 5303507"/>
              <a:gd name="connsiteX1" fmla="*/ 5047500 w 11925300"/>
              <a:gd name="connsiteY1" fmla="*/ 0 h 5303507"/>
              <a:gd name="connsiteX2" fmla="*/ 4830749 w 11925300"/>
              <a:gd name="connsiteY2" fmla="*/ 1335396 h 5303507"/>
              <a:gd name="connsiteX3" fmla="*/ 7043696 w 11925300"/>
              <a:gd name="connsiteY3" fmla="*/ 1332249 h 5303507"/>
              <a:gd name="connsiteX4" fmla="*/ 7046843 w 11925300"/>
              <a:gd name="connsiteY4" fmla="*/ 6700 h 5303507"/>
              <a:gd name="connsiteX5" fmla="*/ 11925300 w 11925300"/>
              <a:gd name="connsiteY5" fmla="*/ 1923 h 5303507"/>
              <a:gd name="connsiteX6" fmla="*/ 11909258 w 11925300"/>
              <a:gd name="connsiteY6" fmla="*/ 5303505 h 5303507"/>
              <a:gd name="connsiteX7" fmla="*/ 0 w 11925300"/>
              <a:gd name="connsiteY7" fmla="*/ 5303507 h 5303507"/>
              <a:gd name="connsiteX8" fmla="*/ 0 w 11925300"/>
              <a:gd name="connsiteY8"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7043696 w 11925300"/>
              <a:gd name="connsiteY3" fmla="*/ 1332249 h 5303507"/>
              <a:gd name="connsiteX4" fmla="*/ 7046843 w 11925300"/>
              <a:gd name="connsiteY4" fmla="*/ 6700 h 5303507"/>
              <a:gd name="connsiteX5" fmla="*/ 11925300 w 11925300"/>
              <a:gd name="connsiteY5" fmla="*/ 1923 h 5303507"/>
              <a:gd name="connsiteX6" fmla="*/ 11909258 w 11925300"/>
              <a:gd name="connsiteY6" fmla="*/ 5303505 h 5303507"/>
              <a:gd name="connsiteX7" fmla="*/ 0 w 11925300"/>
              <a:gd name="connsiteY7" fmla="*/ 5303507 h 5303507"/>
              <a:gd name="connsiteX8" fmla="*/ 0 w 11925300"/>
              <a:gd name="connsiteY8"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7046843 w 11925300"/>
              <a:gd name="connsiteY4" fmla="*/ 6700 h 5303507"/>
              <a:gd name="connsiteX5" fmla="*/ 11925300 w 11925300"/>
              <a:gd name="connsiteY5" fmla="*/ 1923 h 5303507"/>
              <a:gd name="connsiteX6" fmla="*/ 11909258 w 11925300"/>
              <a:gd name="connsiteY6" fmla="*/ 5303505 h 5303507"/>
              <a:gd name="connsiteX7" fmla="*/ 0 w 11925300"/>
              <a:gd name="connsiteY7" fmla="*/ 5303507 h 5303507"/>
              <a:gd name="connsiteX8" fmla="*/ 0 w 11925300"/>
              <a:gd name="connsiteY8"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6834896 w 11925300"/>
              <a:gd name="connsiteY4" fmla="*/ 6700 h 5303507"/>
              <a:gd name="connsiteX5" fmla="*/ 11925300 w 11925300"/>
              <a:gd name="connsiteY5" fmla="*/ 1923 h 5303507"/>
              <a:gd name="connsiteX6" fmla="*/ 11909258 w 11925300"/>
              <a:gd name="connsiteY6" fmla="*/ 5303505 h 5303507"/>
              <a:gd name="connsiteX7" fmla="*/ 0 w 11925300"/>
              <a:gd name="connsiteY7" fmla="*/ 5303507 h 5303507"/>
              <a:gd name="connsiteX8" fmla="*/ 0 w 11925300"/>
              <a:gd name="connsiteY8"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6834896 w 11925300"/>
              <a:gd name="connsiteY4" fmla="*/ 6700 h 5303507"/>
              <a:gd name="connsiteX5" fmla="*/ 11925300 w 11925300"/>
              <a:gd name="connsiteY5" fmla="*/ 1923 h 5303507"/>
              <a:gd name="connsiteX6" fmla="*/ 11909258 w 11925300"/>
              <a:gd name="connsiteY6" fmla="*/ 5303505 h 5303507"/>
              <a:gd name="connsiteX7" fmla="*/ 5080095 w 11925300"/>
              <a:gd name="connsiteY7" fmla="*/ 5297208 h 5303507"/>
              <a:gd name="connsiteX8" fmla="*/ 0 w 11925300"/>
              <a:gd name="connsiteY8" fmla="*/ 5303507 h 5303507"/>
              <a:gd name="connsiteX9" fmla="*/ 0 w 11925300"/>
              <a:gd name="connsiteY9" fmla="*/ 1923 h 5303507"/>
              <a:gd name="connsiteX0" fmla="*/ 0 w 11925300"/>
              <a:gd name="connsiteY0" fmla="*/ 1923 h 5310856"/>
              <a:gd name="connsiteX1" fmla="*/ 5047500 w 11925300"/>
              <a:gd name="connsiteY1" fmla="*/ 0 h 5310856"/>
              <a:gd name="connsiteX2" fmla="*/ 5048751 w 11925300"/>
              <a:gd name="connsiteY2" fmla="*/ 1032614 h 5310856"/>
              <a:gd name="connsiteX3" fmla="*/ 6831749 w 11925300"/>
              <a:gd name="connsiteY3" fmla="*/ 1047635 h 5310856"/>
              <a:gd name="connsiteX4" fmla="*/ 6834896 w 11925300"/>
              <a:gd name="connsiteY4" fmla="*/ 6700 h 5310856"/>
              <a:gd name="connsiteX5" fmla="*/ 11925300 w 11925300"/>
              <a:gd name="connsiteY5" fmla="*/ 1923 h 5310856"/>
              <a:gd name="connsiteX6" fmla="*/ 11909258 w 11925300"/>
              <a:gd name="connsiteY6" fmla="*/ 5303505 h 5310856"/>
              <a:gd name="connsiteX7" fmla="*/ 5516823 w 11925300"/>
              <a:gd name="connsiteY7" fmla="*/ 5310856 h 5310856"/>
              <a:gd name="connsiteX8" fmla="*/ 5080095 w 11925300"/>
              <a:gd name="connsiteY8" fmla="*/ 5297208 h 5310856"/>
              <a:gd name="connsiteX9" fmla="*/ 0 w 11925300"/>
              <a:gd name="connsiteY9" fmla="*/ 5303507 h 5310856"/>
              <a:gd name="connsiteX10" fmla="*/ 0 w 11925300"/>
              <a:gd name="connsiteY10" fmla="*/ 1923 h 5310856"/>
              <a:gd name="connsiteX0" fmla="*/ 0 w 11925300"/>
              <a:gd name="connsiteY0" fmla="*/ 1923 h 5310856"/>
              <a:gd name="connsiteX1" fmla="*/ 5047500 w 11925300"/>
              <a:gd name="connsiteY1" fmla="*/ 0 h 5310856"/>
              <a:gd name="connsiteX2" fmla="*/ 5048751 w 11925300"/>
              <a:gd name="connsiteY2" fmla="*/ 1032614 h 5310856"/>
              <a:gd name="connsiteX3" fmla="*/ 6831749 w 11925300"/>
              <a:gd name="connsiteY3" fmla="*/ 1047635 h 5310856"/>
              <a:gd name="connsiteX4" fmla="*/ 6834896 w 11925300"/>
              <a:gd name="connsiteY4" fmla="*/ 6700 h 5310856"/>
              <a:gd name="connsiteX5" fmla="*/ 11925300 w 11925300"/>
              <a:gd name="connsiteY5" fmla="*/ 1923 h 5310856"/>
              <a:gd name="connsiteX6" fmla="*/ 11909258 w 11925300"/>
              <a:gd name="connsiteY6" fmla="*/ 5303505 h 5310856"/>
              <a:gd name="connsiteX7" fmla="*/ 6936190 w 11925300"/>
              <a:gd name="connsiteY7" fmla="*/ 5310855 h 5310856"/>
              <a:gd name="connsiteX8" fmla="*/ 5516823 w 11925300"/>
              <a:gd name="connsiteY8" fmla="*/ 5310856 h 5310856"/>
              <a:gd name="connsiteX9" fmla="*/ 5080095 w 11925300"/>
              <a:gd name="connsiteY9" fmla="*/ 5297208 h 5310856"/>
              <a:gd name="connsiteX10" fmla="*/ 0 w 11925300"/>
              <a:gd name="connsiteY10" fmla="*/ 5303507 h 5310856"/>
              <a:gd name="connsiteX11" fmla="*/ 0 w 11925300"/>
              <a:gd name="connsiteY11" fmla="*/ 1923 h 5310856"/>
              <a:gd name="connsiteX0" fmla="*/ 0 w 11925300"/>
              <a:gd name="connsiteY0" fmla="*/ 1923 h 5310856"/>
              <a:gd name="connsiteX1" fmla="*/ 5047500 w 11925300"/>
              <a:gd name="connsiteY1" fmla="*/ 0 h 5310856"/>
              <a:gd name="connsiteX2" fmla="*/ 5048751 w 11925300"/>
              <a:gd name="connsiteY2" fmla="*/ 1032614 h 5310856"/>
              <a:gd name="connsiteX3" fmla="*/ 6831749 w 11925300"/>
              <a:gd name="connsiteY3" fmla="*/ 1047635 h 5310856"/>
              <a:gd name="connsiteX4" fmla="*/ 6834896 w 11925300"/>
              <a:gd name="connsiteY4" fmla="*/ 6700 h 5310856"/>
              <a:gd name="connsiteX5" fmla="*/ 11925300 w 11925300"/>
              <a:gd name="connsiteY5" fmla="*/ 1923 h 5310856"/>
              <a:gd name="connsiteX6" fmla="*/ 11909258 w 11925300"/>
              <a:gd name="connsiteY6" fmla="*/ 5303505 h 5310856"/>
              <a:gd name="connsiteX7" fmla="*/ 6936190 w 11925300"/>
              <a:gd name="connsiteY7" fmla="*/ 5310855 h 5310856"/>
              <a:gd name="connsiteX8" fmla="*/ 6171916 w 11925300"/>
              <a:gd name="connsiteY8" fmla="*/ 5310855 h 5310856"/>
              <a:gd name="connsiteX9" fmla="*/ 5516823 w 11925300"/>
              <a:gd name="connsiteY9" fmla="*/ 5310856 h 5310856"/>
              <a:gd name="connsiteX10" fmla="*/ 5080095 w 11925300"/>
              <a:gd name="connsiteY10" fmla="*/ 5297208 h 5310856"/>
              <a:gd name="connsiteX11" fmla="*/ 0 w 11925300"/>
              <a:gd name="connsiteY11" fmla="*/ 5303507 h 5310856"/>
              <a:gd name="connsiteX12" fmla="*/ 0 w 11925300"/>
              <a:gd name="connsiteY12" fmla="*/ 1923 h 5310856"/>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936190 w 11925300"/>
              <a:gd name="connsiteY7" fmla="*/ 5310855 h 5310855"/>
              <a:gd name="connsiteX8" fmla="*/ 6171916 w 11925300"/>
              <a:gd name="connsiteY8" fmla="*/ 5310855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936190 w 11925300"/>
              <a:gd name="connsiteY7" fmla="*/ 5310855 h 5310855"/>
              <a:gd name="connsiteX8" fmla="*/ 6813361 w 11925300"/>
              <a:gd name="connsiteY8" fmla="*/ 4150795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6834896 w 11925300"/>
              <a:gd name="connsiteY4" fmla="*/ 6700 h 5303507"/>
              <a:gd name="connsiteX5" fmla="*/ 11925300 w 11925300"/>
              <a:gd name="connsiteY5" fmla="*/ 1923 h 5303507"/>
              <a:gd name="connsiteX6" fmla="*/ 11909258 w 11925300"/>
              <a:gd name="connsiteY6" fmla="*/ 5303505 h 5303507"/>
              <a:gd name="connsiteX7" fmla="*/ 6827007 w 11925300"/>
              <a:gd name="connsiteY7" fmla="*/ 5297207 h 5303507"/>
              <a:gd name="connsiteX8" fmla="*/ 6813361 w 11925300"/>
              <a:gd name="connsiteY8" fmla="*/ 4150795 h 5303507"/>
              <a:gd name="connsiteX9" fmla="*/ 5066447 w 11925300"/>
              <a:gd name="connsiteY9" fmla="*/ 4164444 h 5303507"/>
              <a:gd name="connsiteX10" fmla="*/ 5080095 w 11925300"/>
              <a:gd name="connsiteY10" fmla="*/ 5297208 h 5303507"/>
              <a:gd name="connsiteX11" fmla="*/ 0 w 11925300"/>
              <a:gd name="connsiteY11" fmla="*/ 5303507 h 5303507"/>
              <a:gd name="connsiteX12" fmla="*/ 0 w 11925300"/>
              <a:gd name="connsiteY12"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6834896 w 11925300"/>
              <a:gd name="connsiteY4" fmla="*/ 6700 h 5303507"/>
              <a:gd name="connsiteX5" fmla="*/ 11925300 w 11925300"/>
              <a:gd name="connsiteY5" fmla="*/ 1923 h 5303507"/>
              <a:gd name="connsiteX6" fmla="*/ 11909258 w 11925300"/>
              <a:gd name="connsiteY6" fmla="*/ 5303505 h 5303507"/>
              <a:gd name="connsiteX7" fmla="*/ 6827007 w 11925300"/>
              <a:gd name="connsiteY7" fmla="*/ 5297207 h 5303507"/>
              <a:gd name="connsiteX8" fmla="*/ 6813361 w 11925300"/>
              <a:gd name="connsiteY8" fmla="*/ 4164443 h 5303507"/>
              <a:gd name="connsiteX9" fmla="*/ 5066447 w 11925300"/>
              <a:gd name="connsiteY9" fmla="*/ 4164444 h 5303507"/>
              <a:gd name="connsiteX10" fmla="*/ 5080095 w 11925300"/>
              <a:gd name="connsiteY10" fmla="*/ 5297208 h 5303507"/>
              <a:gd name="connsiteX11" fmla="*/ 0 w 11925300"/>
              <a:gd name="connsiteY11" fmla="*/ 5303507 h 5303507"/>
              <a:gd name="connsiteX12" fmla="*/ 0 w 11925300"/>
              <a:gd name="connsiteY12" fmla="*/ 1923 h 5303507"/>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799711 w 11925300"/>
              <a:gd name="connsiteY7" fmla="*/ 5310855 h 5310855"/>
              <a:gd name="connsiteX8" fmla="*/ 6813361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13361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799713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66447 w 11925300"/>
              <a:gd name="connsiteY9" fmla="*/ 4164444 h 5310855"/>
              <a:gd name="connsiteX10" fmla="*/ 5052799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52799 w 11925300"/>
              <a:gd name="connsiteY9" fmla="*/ 4157620 h 5310855"/>
              <a:gd name="connsiteX10" fmla="*/ 5052799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45975 w 11925300"/>
              <a:gd name="connsiteY9" fmla="*/ 4137148 h 5310855"/>
              <a:gd name="connsiteX10" fmla="*/ 5052799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0186 w 11925300"/>
              <a:gd name="connsiteY8" fmla="*/ 4137147 h 5310855"/>
              <a:gd name="connsiteX9" fmla="*/ 5045975 w 11925300"/>
              <a:gd name="connsiteY9" fmla="*/ 4137148 h 5310855"/>
              <a:gd name="connsiteX10" fmla="*/ 5052799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0186 w 11925300"/>
              <a:gd name="connsiteY8" fmla="*/ 4137147 h 5310855"/>
              <a:gd name="connsiteX9" fmla="*/ 5045975 w 11925300"/>
              <a:gd name="connsiteY9" fmla="*/ 4137148 h 5310855"/>
              <a:gd name="connsiteX10" fmla="*/ 5060751 w 11925300"/>
              <a:gd name="connsiteY10" fmla="*/ 5305159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0186 w 11925300"/>
              <a:gd name="connsiteY8" fmla="*/ 4137147 h 5310855"/>
              <a:gd name="connsiteX9" fmla="*/ 5045975 w 11925300"/>
              <a:gd name="connsiteY9" fmla="*/ 4137148 h 5310855"/>
              <a:gd name="connsiteX10" fmla="*/ 5060751 w 11925300"/>
              <a:gd name="connsiteY10" fmla="*/ 5305159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0186 w 11925300"/>
              <a:gd name="connsiteY8" fmla="*/ 4137147 h 5310855"/>
              <a:gd name="connsiteX9" fmla="*/ 5051951 w 11925300"/>
              <a:gd name="connsiteY9" fmla="*/ 4131172 h 5310855"/>
              <a:gd name="connsiteX10" fmla="*/ 5060751 w 11925300"/>
              <a:gd name="connsiteY10" fmla="*/ 5305159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6831749 w 11925300"/>
              <a:gd name="connsiteY2" fmla="*/ 1047635 h 5310855"/>
              <a:gd name="connsiteX3" fmla="*/ 6834896 w 11925300"/>
              <a:gd name="connsiteY3" fmla="*/ 6700 h 5310855"/>
              <a:gd name="connsiteX4" fmla="*/ 11925300 w 11925300"/>
              <a:gd name="connsiteY4" fmla="*/ 1923 h 5310855"/>
              <a:gd name="connsiteX5" fmla="*/ 11909258 w 11925300"/>
              <a:gd name="connsiteY5" fmla="*/ 5303505 h 5310855"/>
              <a:gd name="connsiteX6" fmla="*/ 6827006 w 11925300"/>
              <a:gd name="connsiteY6" fmla="*/ 5310855 h 5310855"/>
              <a:gd name="connsiteX7" fmla="*/ 6820186 w 11925300"/>
              <a:gd name="connsiteY7" fmla="*/ 4137147 h 5310855"/>
              <a:gd name="connsiteX8" fmla="*/ 5051951 w 11925300"/>
              <a:gd name="connsiteY8" fmla="*/ 4131172 h 5310855"/>
              <a:gd name="connsiteX9" fmla="*/ 5060751 w 11925300"/>
              <a:gd name="connsiteY9" fmla="*/ 5305159 h 5310855"/>
              <a:gd name="connsiteX10" fmla="*/ 0 w 11925300"/>
              <a:gd name="connsiteY10" fmla="*/ 5303507 h 5310855"/>
              <a:gd name="connsiteX11" fmla="*/ 0 w 11925300"/>
              <a:gd name="connsiteY11" fmla="*/ 1923 h 5310855"/>
              <a:gd name="connsiteX0" fmla="*/ 0 w 11925300"/>
              <a:gd name="connsiteY0" fmla="*/ 1923 h 5310855"/>
              <a:gd name="connsiteX1" fmla="*/ 5047500 w 11925300"/>
              <a:gd name="connsiteY1" fmla="*/ 0 h 5310855"/>
              <a:gd name="connsiteX2" fmla="*/ 6834896 w 11925300"/>
              <a:gd name="connsiteY2" fmla="*/ 6700 h 5310855"/>
              <a:gd name="connsiteX3" fmla="*/ 11925300 w 11925300"/>
              <a:gd name="connsiteY3" fmla="*/ 1923 h 5310855"/>
              <a:gd name="connsiteX4" fmla="*/ 11909258 w 11925300"/>
              <a:gd name="connsiteY4" fmla="*/ 5303505 h 5310855"/>
              <a:gd name="connsiteX5" fmla="*/ 6827006 w 11925300"/>
              <a:gd name="connsiteY5" fmla="*/ 5310855 h 5310855"/>
              <a:gd name="connsiteX6" fmla="*/ 6820186 w 11925300"/>
              <a:gd name="connsiteY6" fmla="*/ 4137147 h 5310855"/>
              <a:gd name="connsiteX7" fmla="*/ 5051951 w 11925300"/>
              <a:gd name="connsiteY7" fmla="*/ 4131172 h 5310855"/>
              <a:gd name="connsiteX8" fmla="*/ 5060751 w 11925300"/>
              <a:gd name="connsiteY8" fmla="*/ 5305159 h 5310855"/>
              <a:gd name="connsiteX9" fmla="*/ 0 w 11925300"/>
              <a:gd name="connsiteY9" fmla="*/ 5303507 h 5310855"/>
              <a:gd name="connsiteX10" fmla="*/ 0 w 11925300"/>
              <a:gd name="connsiteY10" fmla="*/ 1923 h 53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5300" h="5310855">
                <a:moveTo>
                  <a:pt x="0" y="1923"/>
                </a:moveTo>
                <a:lnTo>
                  <a:pt x="5047500" y="0"/>
                </a:lnTo>
                <a:lnTo>
                  <a:pt x="6834896" y="6700"/>
                </a:lnTo>
                <a:lnTo>
                  <a:pt x="11925300" y="1923"/>
                </a:lnTo>
                <a:cubicBezTo>
                  <a:pt x="11919953" y="1918843"/>
                  <a:pt x="11914605" y="3386585"/>
                  <a:pt x="11909258" y="5303505"/>
                </a:cubicBezTo>
                <a:lnTo>
                  <a:pt x="6827006" y="5310855"/>
                </a:lnTo>
                <a:cubicBezTo>
                  <a:pt x="6827007" y="4928718"/>
                  <a:pt x="6820185" y="4519284"/>
                  <a:pt x="6820186" y="4137147"/>
                </a:cubicBezTo>
                <a:lnTo>
                  <a:pt x="5051951" y="4131172"/>
                </a:lnTo>
                <a:cubicBezTo>
                  <a:pt x="5054226" y="4517859"/>
                  <a:pt x="5058476" y="4918472"/>
                  <a:pt x="5060751" y="5305159"/>
                </a:cubicBezTo>
                <a:lnTo>
                  <a:pt x="0" y="5303507"/>
                </a:lnTo>
                <a:lnTo>
                  <a:pt x="0" y="1923"/>
                </a:lnTo>
                <a:close/>
              </a:path>
            </a:pathLst>
          </a:custGeom>
        </p:spPr>
        <p:txBody>
          <a:bodyPr/>
          <a:lstStyle>
            <a:lvl1pPr>
              <a:defRPr/>
            </a:lvl1pPr>
          </a:lstStyle>
          <a:p>
            <a:r>
              <a:rPr lang="nl-NL"/>
              <a:t>Click on icon to </a:t>
            </a:r>
            <a:r>
              <a:rPr lang="nl-NL" err="1"/>
              <a:t>insert</a:t>
            </a:r>
            <a:r>
              <a:rPr lang="nl-NL"/>
              <a:t> image</a:t>
            </a:r>
          </a:p>
        </p:txBody>
      </p:sp>
      <p:sp>
        <p:nvSpPr>
          <p:cNvPr id="14" name="Tijdelijke aanduiding voor tekst 13">
            <a:extLst>
              <a:ext uri="{FF2B5EF4-FFF2-40B4-BE49-F238E27FC236}">
                <a16:creationId xmlns:a16="http://schemas.microsoft.com/office/drawing/2014/main" id="{A65856D8-C802-4891-9AA9-1145899176E0}"/>
              </a:ext>
            </a:extLst>
          </p:cNvPr>
          <p:cNvSpPr>
            <a:spLocks noGrp="1"/>
          </p:cNvSpPr>
          <p:nvPr>
            <p:ph type="body" sz="quarter" idx="14" hasCustomPrompt="1"/>
          </p:nvPr>
        </p:nvSpPr>
        <p:spPr>
          <a:xfrm>
            <a:off x="1332452" y="5620923"/>
            <a:ext cx="9527093" cy="664746"/>
          </a:xfrm>
        </p:spPr>
        <p:txBody>
          <a:bodyPr>
            <a:noAutofit/>
          </a:bodyPr>
          <a:lstStyle>
            <a:lvl1pPr marL="0" indent="0" algn="ctr">
              <a:buNone/>
              <a:defRPr sz="4400">
                <a:solidFill>
                  <a:srgbClr val="474642"/>
                </a:solidFill>
                <a:latin typeface="Poppins ExtraBold" panose="00000900000000000000" pitchFamily="2" charset="0"/>
                <a:cs typeface="Poppins ExtraBold" panose="00000900000000000000" pitchFamily="2" charset="0"/>
              </a:defRPr>
            </a:lvl1pPr>
          </a:lstStyle>
          <a:p>
            <a:pPr lvl="0"/>
            <a:r>
              <a:rPr lang="nl-NL"/>
              <a:t>Click here </a:t>
            </a:r>
            <a:r>
              <a:rPr lang="nl-NL" err="1"/>
              <a:t>to</a:t>
            </a:r>
            <a:r>
              <a:rPr lang="nl-NL"/>
              <a:t> </a:t>
            </a:r>
            <a:r>
              <a:rPr lang="nl-NL" err="1"/>
              <a:t>add</a:t>
            </a:r>
            <a:r>
              <a:rPr lang="nl-NL"/>
              <a:t> a </a:t>
            </a:r>
            <a:r>
              <a:rPr lang="nl-NL" err="1"/>
              <a:t>title</a:t>
            </a:r>
            <a:endParaRPr lang="nl-NL"/>
          </a:p>
        </p:txBody>
      </p:sp>
      <p:sp>
        <p:nvSpPr>
          <p:cNvPr id="15" name="Tijdelijke aanduiding voor tekst 13">
            <a:extLst>
              <a:ext uri="{FF2B5EF4-FFF2-40B4-BE49-F238E27FC236}">
                <a16:creationId xmlns:a16="http://schemas.microsoft.com/office/drawing/2014/main" id="{7AE39A6B-C0A1-4C87-9D2C-12593AEC57F8}"/>
              </a:ext>
            </a:extLst>
          </p:cNvPr>
          <p:cNvSpPr>
            <a:spLocks noGrp="1"/>
          </p:cNvSpPr>
          <p:nvPr>
            <p:ph type="body" sz="quarter" idx="15" hasCustomPrompt="1"/>
          </p:nvPr>
        </p:nvSpPr>
        <p:spPr>
          <a:xfrm>
            <a:off x="3076824" y="6285669"/>
            <a:ext cx="6000249" cy="425867"/>
          </a:xfrm>
        </p:spPr>
        <p:txBody>
          <a:bodyPr>
            <a:noAutofit/>
          </a:bodyPr>
          <a:lstStyle>
            <a:lvl1pPr marL="0" indent="0" algn="ctr">
              <a:buNone/>
              <a:defRPr sz="2800">
                <a:solidFill>
                  <a:srgbClr val="474642"/>
                </a:solidFill>
                <a:latin typeface="Poppins Regular" panose="00000500000000000000" pitchFamily="2" charset="0"/>
                <a:cs typeface="Poppins Regular" panose="00000500000000000000" pitchFamily="2" charset="0"/>
              </a:defRPr>
            </a:lvl1pPr>
          </a:lstStyle>
          <a:p>
            <a:pPr lvl="0"/>
            <a:r>
              <a:rPr lang="nl-NL"/>
              <a:t>Click here </a:t>
            </a:r>
            <a:r>
              <a:rPr lang="nl-NL" err="1"/>
              <a:t>to</a:t>
            </a:r>
            <a:r>
              <a:rPr lang="nl-NL"/>
              <a:t> </a:t>
            </a:r>
            <a:r>
              <a:rPr lang="nl-NL" err="1"/>
              <a:t>add</a:t>
            </a:r>
            <a:r>
              <a:rPr lang="nl-NL"/>
              <a:t> a </a:t>
            </a:r>
            <a:r>
              <a:rPr lang="nl-NL" err="1"/>
              <a:t>subtitle</a:t>
            </a:r>
            <a:endParaRPr lang="nl-NL"/>
          </a:p>
        </p:txBody>
      </p:sp>
      <p:sp>
        <p:nvSpPr>
          <p:cNvPr id="11" name="Rechthoek 10">
            <a:extLst>
              <a:ext uri="{FF2B5EF4-FFF2-40B4-BE49-F238E27FC236}">
                <a16:creationId xmlns:a16="http://schemas.microsoft.com/office/drawing/2014/main" id="{7800D199-2A02-4E4A-88F4-890A014067D4}"/>
              </a:ext>
            </a:extLst>
          </p:cNvPr>
          <p:cNvSpPr/>
          <p:nvPr userDrawn="1"/>
        </p:nvSpPr>
        <p:spPr>
          <a:xfrm>
            <a:off x="5183553" y="4264838"/>
            <a:ext cx="1778593" cy="11806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D96DBF03-34B4-854A-BA6D-0B23A5677D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5086" y="4550490"/>
            <a:ext cx="1221827" cy="653168"/>
          </a:xfrm>
          <a:prstGeom prst="rect">
            <a:avLst/>
          </a:prstGeom>
        </p:spPr>
      </p:pic>
    </p:spTree>
    <p:extLst>
      <p:ext uri="{BB962C8B-B14F-4D97-AF65-F5344CB8AC3E}">
        <p14:creationId xmlns:p14="http://schemas.microsoft.com/office/powerpoint/2010/main" val="202616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 With squa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474642"/>
                </a:solidFill>
                <a:latin typeface="Poppins ExtraBold" panose="00000900000000000000" pitchFamily="2" charset="0"/>
                <a:cs typeface="Poppins ExtraBold" panose="00000900000000000000" pitchFamily="2" charset="0"/>
              </a:defRPr>
            </a:lvl1pPr>
          </a:lstStyle>
          <a:p>
            <a:r>
              <a:rPr lang="nl-NL"/>
              <a:t>Click </a:t>
            </a:r>
            <a:r>
              <a:rPr lang="nl-NL" err="1"/>
              <a:t>to</a:t>
            </a:r>
            <a:r>
              <a:rPr lang="nl-NL"/>
              <a:t> </a:t>
            </a:r>
            <a:r>
              <a:rPr lang="nl-NL" err="1"/>
              <a:t>add</a:t>
            </a:r>
            <a:r>
              <a:rPr lang="nl-NL"/>
              <a:t> </a:t>
            </a:r>
            <a:r>
              <a:rPr lang="nl-NL" err="1"/>
              <a:t>title</a:t>
            </a:r>
            <a:endParaRPr lang="nl-NL"/>
          </a:p>
        </p:txBody>
      </p:sp>
      <p:sp>
        <p:nvSpPr>
          <p:cNvPr id="3" name="Tijdelijke aanduiding voor inhoud 2"/>
          <p:cNvSpPr>
            <a:spLocks noGrp="1"/>
          </p:cNvSpPr>
          <p:nvPr>
            <p:ph idx="1" hasCustomPrompt="1"/>
          </p:nvPr>
        </p:nvSpPr>
        <p:spPr>
          <a:xfrm>
            <a:off x="838200" y="2165629"/>
            <a:ext cx="7315200" cy="3256608"/>
          </a:xfrm>
        </p:spPr>
        <p:txBody>
          <a:bodyPr numCol="2" spcCol="36000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a:latin typeface="Poppins Regular" panose="00000500000000000000" pitchFamily="2" charset="0"/>
                <a:cs typeface="Poppins Regular" panose="00000500000000000000" pitchFamily="2" charset="0"/>
              </a:defRPr>
            </a:lvl1pPr>
            <a:lvl2pPr marL="457200" indent="0">
              <a:buNone/>
              <a:defRPr>
                <a:latin typeface="Poppins Regular" panose="00000500000000000000" pitchFamily="2" charset="0"/>
                <a:cs typeface="Poppins Regular" panose="00000500000000000000" pitchFamily="2" charset="0"/>
              </a:defRPr>
            </a:lvl2pPr>
            <a:lvl3pPr marL="914400" indent="0">
              <a:buNone/>
              <a:defRPr>
                <a:latin typeface="Poppins Regular" panose="00000500000000000000" pitchFamily="2" charset="0"/>
                <a:cs typeface="Poppins Regular" panose="00000500000000000000" pitchFamily="2" charset="0"/>
              </a:defRPr>
            </a:lvl3pPr>
            <a:lvl4pPr marL="1371600" indent="0">
              <a:buNone/>
              <a:defRPr>
                <a:latin typeface="Poppins Regular" panose="00000500000000000000" pitchFamily="2" charset="0"/>
                <a:cs typeface="Poppins Regular" panose="00000500000000000000" pitchFamily="2" charset="0"/>
              </a:defRPr>
            </a:lvl4pPr>
            <a:lvl5pPr marL="1828800" indent="0">
              <a:buNone/>
              <a:defRPr>
                <a:latin typeface="Poppins Regular" panose="00000500000000000000" pitchFamily="2" charset="0"/>
                <a:cs typeface="Poppins Regular" panose="00000500000000000000"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Click </a:t>
            </a:r>
            <a:r>
              <a:rPr lang="nl-NL" err="1"/>
              <a:t>to</a:t>
            </a:r>
            <a:r>
              <a:rPr lang="nl-NL"/>
              <a:t> </a:t>
            </a:r>
            <a:r>
              <a:rPr lang="nl-NL" err="1"/>
              <a:t>edit</a:t>
            </a:r>
            <a:r>
              <a:rPr lang="nl-NL"/>
              <a:t> body </a:t>
            </a:r>
            <a:r>
              <a:rPr lang="nl-NL" err="1"/>
              <a:t>text</a:t>
            </a:r>
            <a:r>
              <a:rPr lang="nl-NL"/>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p:txBody>
      </p:sp>
      <p:sp>
        <p:nvSpPr>
          <p:cNvPr id="4" name="Tijdelijke aanduiding voor datum 3"/>
          <p:cNvSpPr>
            <a:spLocks noGrp="1"/>
          </p:cNvSpPr>
          <p:nvPr>
            <p:ph type="dt" sz="half" idx="10"/>
          </p:nvPr>
        </p:nvSpPr>
        <p:spPr/>
        <p:txBody>
          <a:bodyPr/>
          <a:lstStyle/>
          <a:p>
            <a:fld id="{DED72453-A1C3-4940-B58D-A00481CD48B2}" type="datetime1">
              <a:rPr lang="nl-NL" smtClean="0"/>
              <a:t>17-01-2022</a:t>
            </a:fld>
            <a:endParaRPr lang="nl-NL"/>
          </a:p>
        </p:txBody>
      </p:sp>
      <p:sp>
        <p:nvSpPr>
          <p:cNvPr id="5" name="Tijdelijke aanduiding voor voettekst 4"/>
          <p:cNvSpPr>
            <a:spLocks noGrp="1"/>
          </p:cNvSpPr>
          <p:nvPr>
            <p:ph type="ftr" sz="quarter" idx="11"/>
          </p:nvPr>
        </p:nvSpPr>
        <p:spPr/>
        <p:txBody>
          <a:bodyPr/>
          <a:lstStyle/>
          <a:p>
            <a:r>
              <a:rPr lang="nl-NL" err="1"/>
              <a:t>Footer</a:t>
            </a:r>
            <a:endParaRPr lang="nl-NL"/>
          </a:p>
        </p:txBody>
      </p:sp>
      <p:sp>
        <p:nvSpPr>
          <p:cNvPr id="6" name="Tijdelijke aanduiding voor dianummer 5"/>
          <p:cNvSpPr>
            <a:spLocks noGrp="1"/>
          </p:cNvSpPr>
          <p:nvPr>
            <p:ph type="sldNum" sz="quarter" idx="12"/>
          </p:nvPr>
        </p:nvSpPr>
        <p:spPr/>
        <p:txBody>
          <a:bodyPr/>
          <a:lstStyle/>
          <a:p>
            <a:fld id="{585FD527-44D2-4F31-ACFB-A0DEAF4E8B73}" type="slidenum">
              <a:rPr lang="nl-NL" smtClean="0"/>
              <a:t>‹#›</a:t>
            </a:fld>
            <a:endParaRPr lang="nl-NL"/>
          </a:p>
        </p:txBody>
      </p:sp>
      <p:pic>
        <p:nvPicPr>
          <p:cNvPr id="8" name="Afbeelding 7">
            <a:extLst>
              <a:ext uri="{FF2B5EF4-FFF2-40B4-BE49-F238E27FC236}">
                <a16:creationId xmlns:a16="http://schemas.microsoft.com/office/drawing/2014/main" id="{74E34384-E31B-48C3-AB05-7DAB86E4C1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760892"/>
            <a:ext cx="10515600" cy="50515"/>
          </a:xfrm>
          <a:prstGeom prst="rect">
            <a:avLst/>
          </a:prstGeom>
        </p:spPr>
      </p:pic>
      <p:sp>
        <p:nvSpPr>
          <p:cNvPr id="11" name="Tijdelijke aanduiding voor inhoud 2">
            <a:extLst>
              <a:ext uri="{FF2B5EF4-FFF2-40B4-BE49-F238E27FC236}">
                <a16:creationId xmlns:a16="http://schemas.microsoft.com/office/drawing/2014/main" id="{D3595AA1-3785-4BC8-8595-2F440AFDDA9A}"/>
              </a:ext>
            </a:extLst>
          </p:cNvPr>
          <p:cNvSpPr>
            <a:spLocks noGrp="1"/>
          </p:cNvSpPr>
          <p:nvPr>
            <p:ph idx="13" hasCustomPrompt="1"/>
          </p:nvPr>
        </p:nvSpPr>
        <p:spPr>
          <a:xfrm>
            <a:off x="8561696" y="2165628"/>
            <a:ext cx="2743200" cy="3256609"/>
          </a:xfrm>
          <a:solidFill>
            <a:srgbClr val="EE7402"/>
          </a:solidFill>
        </p:spPr>
        <p:txBody>
          <a:bodyPr lIns="216000" rIns="216000" anchor="ctr" anchorCtr="1">
            <a:normAutofit/>
          </a:bodyPr>
          <a:lstStyle>
            <a:lvl1pPr marL="0" indent="0">
              <a:lnSpc>
                <a:spcPct val="120000"/>
              </a:lnSpc>
              <a:buNone/>
              <a:defRPr sz="2000">
                <a:solidFill>
                  <a:schemeClr val="bg1"/>
                </a:solidFill>
                <a:latin typeface="Poppins Regular" panose="00000500000000000000" pitchFamily="2" charset="0"/>
                <a:cs typeface="Poppins Regular" panose="00000500000000000000" pitchFamily="2" charset="0"/>
              </a:defRPr>
            </a:lvl1pPr>
            <a:lvl2pPr marL="457200" indent="0">
              <a:buNone/>
              <a:defRPr>
                <a:latin typeface="Poppins Regular" panose="00000500000000000000" pitchFamily="2" charset="0"/>
                <a:cs typeface="Poppins Regular" panose="00000500000000000000" pitchFamily="2" charset="0"/>
              </a:defRPr>
            </a:lvl2pPr>
            <a:lvl3pPr marL="914400" indent="0">
              <a:buNone/>
              <a:defRPr>
                <a:latin typeface="Poppins Regular" panose="00000500000000000000" pitchFamily="2" charset="0"/>
                <a:cs typeface="Poppins Regular" panose="00000500000000000000" pitchFamily="2" charset="0"/>
              </a:defRPr>
            </a:lvl3pPr>
            <a:lvl4pPr marL="1371600" indent="0">
              <a:buNone/>
              <a:defRPr>
                <a:latin typeface="Poppins Regular" panose="00000500000000000000" pitchFamily="2" charset="0"/>
                <a:cs typeface="Poppins Regular" panose="00000500000000000000" pitchFamily="2" charset="0"/>
              </a:defRPr>
            </a:lvl4pPr>
            <a:lvl5pPr marL="1828800" indent="0">
              <a:buNone/>
              <a:defRPr>
                <a:latin typeface="Poppins Regular" panose="00000500000000000000" pitchFamily="2" charset="0"/>
                <a:cs typeface="Poppins Regular" panose="00000500000000000000" pitchFamily="2" charset="0"/>
              </a:defRPr>
            </a:lvl5pPr>
          </a:lstStyle>
          <a:p>
            <a:pPr lvl="0"/>
            <a:r>
              <a:rPr lang="nl-NL"/>
              <a:t>Click </a:t>
            </a:r>
            <a:r>
              <a:rPr lang="nl-NL" err="1"/>
              <a:t>to</a:t>
            </a:r>
            <a:r>
              <a:rPr lang="nl-NL"/>
              <a:t> </a:t>
            </a:r>
            <a:r>
              <a:rPr lang="nl-NL" err="1"/>
              <a:t>insert</a:t>
            </a:r>
            <a:r>
              <a:rPr lang="nl-NL"/>
              <a:t> quote </a:t>
            </a:r>
            <a:r>
              <a:rPr lang="nl-NL" err="1"/>
              <a:t>text</a:t>
            </a:r>
            <a:endParaRPr lang="nl-NL"/>
          </a:p>
        </p:txBody>
      </p:sp>
      <p:pic>
        <p:nvPicPr>
          <p:cNvPr id="10" name="Afbeelding 9">
            <a:extLst>
              <a:ext uri="{FF2B5EF4-FFF2-40B4-BE49-F238E27FC236}">
                <a16:creationId xmlns:a16="http://schemas.microsoft.com/office/drawing/2014/main" id="{CF527CD6-AC25-48EF-9446-38C69C1003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9900" y="5659655"/>
            <a:ext cx="1812199" cy="968771"/>
          </a:xfrm>
          <a:prstGeom prst="rect">
            <a:avLst/>
          </a:prstGeom>
        </p:spPr>
      </p:pic>
    </p:spTree>
    <p:extLst>
      <p:ext uri="{BB962C8B-B14F-4D97-AF65-F5344CB8AC3E}">
        <p14:creationId xmlns:p14="http://schemas.microsoft.com/office/powerpoint/2010/main" val="2365969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 With squa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474642"/>
                </a:solidFill>
                <a:latin typeface="Poppins ExtraBold" panose="00000900000000000000" pitchFamily="2" charset="0"/>
                <a:cs typeface="Poppins ExtraBold" panose="00000900000000000000" pitchFamily="2" charset="0"/>
              </a:defRPr>
            </a:lvl1pPr>
          </a:lstStyle>
          <a:p>
            <a:r>
              <a:rPr lang="nl-NL"/>
              <a:t>Click </a:t>
            </a:r>
            <a:r>
              <a:rPr lang="nl-NL" err="1"/>
              <a:t>to</a:t>
            </a:r>
            <a:r>
              <a:rPr lang="nl-NL"/>
              <a:t> </a:t>
            </a:r>
            <a:r>
              <a:rPr lang="nl-NL" err="1"/>
              <a:t>add</a:t>
            </a:r>
            <a:r>
              <a:rPr lang="nl-NL"/>
              <a:t> </a:t>
            </a:r>
            <a:r>
              <a:rPr lang="nl-NL" err="1"/>
              <a:t>title</a:t>
            </a:r>
            <a:endParaRPr lang="nl-NL"/>
          </a:p>
        </p:txBody>
      </p:sp>
      <p:sp>
        <p:nvSpPr>
          <p:cNvPr id="3" name="Tijdelijke aanduiding voor inhoud 2"/>
          <p:cNvSpPr>
            <a:spLocks noGrp="1"/>
          </p:cNvSpPr>
          <p:nvPr>
            <p:ph idx="1" hasCustomPrompt="1"/>
          </p:nvPr>
        </p:nvSpPr>
        <p:spPr>
          <a:xfrm>
            <a:off x="838200" y="2165629"/>
            <a:ext cx="7315200" cy="3256608"/>
          </a:xfrm>
        </p:spPr>
        <p:txBody>
          <a:bodyPr numCol="2" spcCol="36000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a:latin typeface="Poppins Regular" panose="00000500000000000000" pitchFamily="2" charset="0"/>
                <a:cs typeface="Poppins Regular" panose="00000500000000000000" pitchFamily="2" charset="0"/>
              </a:defRPr>
            </a:lvl1pPr>
            <a:lvl2pPr marL="457200" indent="0">
              <a:buNone/>
              <a:defRPr>
                <a:latin typeface="Poppins Regular" panose="00000500000000000000" pitchFamily="2" charset="0"/>
                <a:cs typeface="Poppins Regular" panose="00000500000000000000" pitchFamily="2" charset="0"/>
              </a:defRPr>
            </a:lvl2pPr>
            <a:lvl3pPr marL="914400" indent="0">
              <a:buNone/>
              <a:defRPr>
                <a:latin typeface="Poppins Regular" panose="00000500000000000000" pitchFamily="2" charset="0"/>
                <a:cs typeface="Poppins Regular" panose="00000500000000000000" pitchFamily="2" charset="0"/>
              </a:defRPr>
            </a:lvl3pPr>
            <a:lvl4pPr marL="1371600" indent="0">
              <a:buNone/>
              <a:defRPr>
                <a:latin typeface="Poppins Regular" panose="00000500000000000000" pitchFamily="2" charset="0"/>
                <a:cs typeface="Poppins Regular" panose="00000500000000000000" pitchFamily="2" charset="0"/>
              </a:defRPr>
            </a:lvl4pPr>
            <a:lvl5pPr marL="1828800" indent="0">
              <a:buNone/>
              <a:defRPr>
                <a:latin typeface="Poppins Regular" panose="00000500000000000000" pitchFamily="2" charset="0"/>
                <a:cs typeface="Poppins Regular" panose="00000500000000000000"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Click </a:t>
            </a:r>
            <a:r>
              <a:rPr lang="nl-NL" err="1"/>
              <a:t>to</a:t>
            </a:r>
            <a:r>
              <a:rPr lang="nl-NL"/>
              <a:t> </a:t>
            </a:r>
            <a:r>
              <a:rPr lang="nl-NL" err="1"/>
              <a:t>edit</a:t>
            </a:r>
            <a:r>
              <a:rPr lang="nl-NL"/>
              <a:t> body </a:t>
            </a:r>
            <a:r>
              <a:rPr lang="nl-NL" err="1"/>
              <a:t>text</a:t>
            </a:r>
            <a:r>
              <a:rPr lang="nl-NL"/>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p:txBody>
      </p:sp>
      <p:sp>
        <p:nvSpPr>
          <p:cNvPr id="4" name="Tijdelijke aanduiding voor datum 3"/>
          <p:cNvSpPr>
            <a:spLocks noGrp="1"/>
          </p:cNvSpPr>
          <p:nvPr>
            <p:ph type="dt" sz="half" idx="10"/>
          </p:nvPr>
        </p:nvSpPr>
        <p:spPr/>
        <p:txBody>
          <a:bodyPr/>
          <a:lstStyle/>
          <a:p>
            <a:fld id="{4FC60618-8E8F-44E6-9EE1-3E15F4E08D80}" type="datetime1">
              <a:rPr lang="nl-NL" smtClean="0"/>
              <a:t>17-01-2022</a:t>
            </a:fld>
            <a:endParaRPr lang="nl-NL"/>
          </a:p>
        </p:txBody>
      </p:sp>
      <p:sp>
        <p:nvSpPr>
          <p:cNvPr id="5" name="Tijdelijke aanduiding voor voettekst 4"/>
          <p:cNvSpPr>
            <a:spLocks noGrp="1"/>
          </p:cNvSpPr>
          <p:nvPr>
            <p:ph type="ftr" sz="quarter" idx="11"/>
          </p:nvPr>
        </p:nvSpPr>
        <p:spPr/>
        <p:txBody>
          <a:bodyPr/>
          <a:lstStyle/>
          <a:p>
            <a:r>
              <a:rPr lang="nl-NL" err="1"/>
              <a:t>Footer</a:t>
            </a:r>
            <a:endParaRPr lang="nl-NL"/>
          </a:p>
        </p:txBody>
      </p:sp>
      <p:sp>
        <p:nvSpPr>
          <p:cNvPr id="6" name="Tijdelijke aanduiding voor dianummer 5"/>
          <p:cNvSpPr>
            <a:spLocks noGrp="1"/>
          </p:cNvSpPr>
          <p:nvPr>
            <p:ph type="sldNum" sz="quarter" idx="12"/>
          </p:nvPr>
        </p:nvSpPr>
        <p:spPr/>
        <p:txBody>
          <a:bodyPr/>
          <a:lstStyle/>
          <a:p>
            <a:fld id="{585FD527-44D2-4F31-ACFB-A0DEAF4E8B73}" type="slidenum">
              <a:rPr lang="nl-NL" smtClean="0"/>
              <a:t>‹#›</a:t>
            </a:fld>
            <a:endParaRPr lang="nl-NL"/>
          </a:p>
        </p:txBody>
      </p:sp>
      <p:pic>
        <p:nvPicPr>
          <p:cNvPr id="8" name="Afbeelding 7">
            <a:extLst>
              <a:ext uri="{FF2B5EF4-FFF2-40B4-BE49-F238E27FC236}">
                <a16:creationId xmlns:a16="http://schemas.microsoft.com/office/drawing/2014/main" id="{74E34384-E31B-48C3-AB05-7DAB86E4C1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760892"/>
            <a:ext cx="10515600" cy="50515"/>
          </a:xfrm>
          <a:prstGeom prst="rect">
            <a:avLst/>
          </a:prstGeom>
        </p:spPr>
      </p:pic>
      <p:sp>
        <p:nvSpPr>
          <p:cNvPr id="11" name="Tijdelijke aanduiding voor inhoud 2">
            <a:extLst>
              <a:ext uri="{FF2B5EF4-FFF2-40B4-BE49-F238E27FC236}">
                <a16:creationId xmlns:a16="http://schemas.microsoft.com/office/drawing/2014/main" id="{D3595AA1-3785-4BC8-8595-2F440AFDDA9A}"/>
              </a:ext>
            </a:extLst>
          </p:cNvPr>
          <p:cNvSpPr>
            <a:spLocks noGrp="1"/>
          </p:cNvSpPr>
          <p:nvPr>
            <p:ph idx="13" hasCustomPrompt="1"/>
          </p:nvPr>
        </p:nvSpPr>
        <p:spPr>
          <a:xfrm>
            <a:off x="8561696" y="2165628"/>
            <a:ext cx="2743200" cy="3256609"/>
          </a:xfrm>
          <a:solidFill>
            <a:srgbClr val="EE7402"/>
          </a:solidFill>
        </p:spPr>
        <p:txBody>
          <a:bodyPr lIns="216000" rIns="216000" anchor="ctr" anchorCtr="1">
            <a:normAutofit/>
          </a:bodyPr>
          <a:lstStyle>
            <a:lvl1pPr marL="0" indent="0">
              <a:lnSpc>
                <a:spcPct val="120000"/>
              </a:lnSpc>
              <a:buNone/>
              <a:defRPr sz="2000">
                <a:solidFill>
                  <a:schemeClr val="bg1"/>
                </a:solidFill>
                <a:latin typeface="Poppins Regular" panose="00000500000000000000" pitchFamily="2" charset="0"/>
                <a:cs typeface="Poppins Regular" panose="00000500000000000000" pitchFamily="2" charset="0"/>
              </a:defRPr>
            </a:lvl1pPr>
            <a:lvl2pPr marL="457200" indent="0">
              <a:buNone/>
              <a:defRPr>
                <a:latin typeface="Poppins Regular" panose="00000500000000000000" pitchFamily="2" charset="0"/>
                <a:cs typeface="Poppins Regular" panose="00000500000000000000" pitchFamily="2" charset="0"/>
              </a:defRPr>
            </a:lvl2pPr>
            <a:lvl3pPr marL="914400" indent="0">
              <a:buNone/>
              <a:defRPr>
                <a:latin typeface="Poppins Regular" panose="00000500000000000000" pitchFamily="2" charset="0"/>
                <a:cs typeface="Poppins Regular" panose="00000500000000000000" pitchFamily="2" charset="0"/>
              </a:defRPr>
            </a:lvl3pPr>
            <a:lvl4pPr marL="1371600" indent="0">
              <a:buNone/>
              <a:defRPr>
                <a:latin typeface="Poppins Regular" panose="00000500000000000000" pitchFamily="2" charset="0"/>
                <a:cs typeface="Poppins Regular" panose="00000500000000000000" pitchFamily="2" charset="0"/>
              </a:defRPr>
            </a:lvl4pPr>
            <a:lvl5pPr marL="1828800" indent="0">
              <a:buNone/>
              <a:defRPr>
                <a:latin typeface="Poppins Regular" panose="00000500000000000000" pitchFamily="2" charset="0"/>
                <a:cs typeface="Poppins Regular" panose="00000500000000000000" pitchFamily="2" charset="0"/>
              </a:defRPr>
            </a:lvl5pPr>
          </a:lstStyle>
          <a:p>
            <a:pPr lvl="0"/>
            <a:r>
              <a:rPr lang="nl-NL"/>
              <a:t>Click </a:t>
            </a:r>
            <a:r>
              <a:rPr lang="nl-NL" err="1"/>
              <a:t>to</a:t>
            </a:r>
            <a:r>
              <a:rPr lang="nl-NL"/>
              <a:t> </a:t>
            </a:r>
            <a:r>
              <a:rPr lang="nl-NL" err="1"/>
              <a:t>insert</a:t>
            </a:r>
            <a:r>
              <a:rPr lang="nl-NL"/>
              <a:t> quote </a:t>
            </a:r>
            <a:r>
              <a:rPr lang="nl-NL" err="1"/>
              <a:t>text</a:t>
            </a:r>
            <a:endParaRPr lang="nl-NL"/>
          </a:p>
        </p:txBody>
      </p:sp>
    </p:spTree>
    <p:extLst>
      <p:ext uri="{BB962C8B-B14F-4D97-AF65-F5344CB8AC3E}">
        <p14:creationId xmlns:p14="http://schemas.microsoft.com/office/powerpoint/2010/main" val="1467967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 Portrait - Subtitl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C0E34BD-CB20-4BB2-87F2-FA9E10646CA9}"/>
              </a:ext>
            </a:extLst>
          </p:cNvPr>
          <p:cNvSpPr/>
          <p:nvPr userDrawn="1"/>
        </p:nvSpPr>
        <p:spPr>
          <a:xfrm>
            <a:off x="1492666" y="0"/>
            <a:ext cx="2209800" cy="1466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a:extLst>
              <a:ext uri="{FF2B5EF4-FFF2-40B4-BE49-F238E27FC236}">
                <a16:creationId xmlns:a16="http://schemas.microsoft.com/office/drawing/2014/main" id="{A65856D8-C802-4891-9AA9-1145899176E0}"/>
              </a:ext>
            </a:extLst>
          </p:cNvPr>
          <p:cNvSpPr>
            <a:spLocks noGrp="1"/>
          </p:cNvSpPr>
          <p:nvPr>
            <p:ph type="body" sz="quarter" idx="14" hasCustomPrompt="1"/>
          </p:nvPr>
        </p:nvSpPr>
        <p:spPr>
          <a:xfrm>
            <a:off x="685803" y="3373764"/>
            <a:ext cx="3392211" cy="998539"/>
          </a:xfrm>
        </p:spPr>
        <p:txBody>
          <a:bodyPr>
            <a:noAutofit/>
          </a:bodyPr>
          <a:lstStyle>
            <a:lvl1pPr marL="0" indent="0" algn="l">
              <a:buNone/>
              <a:defRPr sz="3600" u="none">
                <a:solidFill>
                  <a:srgbClr val="474642"/>
                </a:solidFill>
                <a:latin typeface="Poppins ExtraBold" panose="00000900000000000000" pitchFamily="2" charset="0"/>
                <a:cs typeface="Poppins ExtraBold" panose="00000900000000000000" pitchFamily="2" charset="0"/>
              </a:defRPr>
            </a:lvl1pPr>
          </a:lstStyle>
          <a:p>
            <a:pPr lvl="0"/>
            <a:r>
              <a:rPr lang="nl-NL" dirty="0"/>
              <a:t>Click to add a title</a:t>
            </a:r>
          </a:p>
        </p:txBody>
      </p:sp>
      <p:pic>
        <p:nvPicPr>
          <p:cNvPr id="16" name="Afbeelding 7">
            <a:extLst>
              <a:ext uri="{FF2B5EF4-FFF2-40B4-BE49-F238E27FC236}">
                <a16:creationId xmlns:a16="http://schemas.microsoft.com/office/drawing/2014/main" id="{D08DF135-7C84-48A2-80F0-5014FC2C862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85803" y="4546197"/>
            <a:ext cx="2880000" cy="46800"/>
          </a:xfrm>
          <a:prstGeom prst="rect">
            <a:avLst/>
          </a:prstGeom>
        </p:spPr>
      </p:pic>
    </p:spTree>
    <p:extLst>
      <p:ext uri="{BB962C8B-B14F-4D97-AF65-F5344CB8AC3E}">
        <p14:creationId xmlns:p14="http://schemas.microsoft.com/office/powerpoint/2010/main" val="413316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mage - Portrait - Subtitle">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92A66692-72C3-4B28-AB2D-36DAA7E916F1}" type="datetime1">
              <a:rPr lang="nl-NL" smtClean="0"/>
              <a:t>17-01-2022</a:t>
            </a:fld>
            <a:endParaRPr lang="nl-NL"/>
          </a:p>
        </p:txBody>
      </p:sp>
      <p:sp>
        <p:nvSpPr>
          <p:cNvPr id="6" name="Tijdelijke aanduiding voor voettekst 5"/>
          <p:cNvSpPr>
            <a:spLocks noGrp="1"/>
          </p:cNvSpPr>
          <p:nvPr>
            <p:ph type="ftr" sz="quarter" idx="11"/>
          </p:nvPr>
        </p:nvSpPr>
        <p:spPr/>
        <p:txBody>
          <a:bodyPr/>
          <a:lstStyle/>
          <a:p>
            <a:r>
              <a:rPr lang="nl-NL" dirty="0" err="1"/>
              <a:t>Footer</a:t>
            </a:r>
            <a:endParaRPr lang="nl-NL" dirty="0"/>
          </a:p>
        </p:txBody>
      </p:sp>
      <p:sp>
        <p:nvSpPr>
          <p:cNvPr id="7" name="Tijdelijke aanduiding voor dianummer 6"/>
          <p:cNvSpPr>
            <a:spLocks noGrp="1"/>
          </p:cNvSpPr>
          <p:nvPr>
            <p:ph type="sldNum" sz="quarter" idx="12"/>
          </p:nvPr>
        </p:nvSpPr>
        <p:spPr/>
        <p:txBody>
          <a:bodyPr/>
          <a:lstStyle/>
          <a:p>
            <a:fld id="{585FD527-44D2-4F31-ACFB-A0DEAF4E8B73}" type="slidenum">
              <a:rPr lang="nl-NL" smtClean="0"/>
              <a:t>‹#›</a:t>
            </a:fld>
            <a:endParaRPr lang="nl-NL"/>
          </a:p>
        </p:txBody>
      </p:sp>
      <p:sp>
        <p:nvSpPr>
          <p:cNvPr id="8" name="Tijdelijke aanduiding voor afbeelding 7">
            <a:extLst>
              <a:ext uri="{FF2B5EF4-FFF2-40B4-BE49-F238E27FC236}">
                <a16:creationId xmlns:a16="http://schemas.microsoft.com/office/drawing/2014/main" id="{BF5BA884-A9E9-43D1-98B8-4D13E971F9A8}"/>
              </a:ext>
            </a:extLst>
          </p:cNvPr>
          <p:cNvSpPr>
            <a:spLocks noGrp="1"/>
          </p:cNvSpPr>
          <p:nvPr>
            <p:ph type="pic" sz="quarter" idx="13" hasCustomPrompt="1"/>
          </p:nvPr>
        </p:nvSpPr>
        <p:spPr>
          <a:xfrm>
            <a:off x="133349" y="133928"/>
            <a:ext cx="5052166" cy="6581143"/>
          </a:xfrm>
          <a:custGeom>
            <a:avLst/>
            <a:gdLst>
              <a:gd name="connsiteX0" fmla="*/ 0 w 11925300"/>
              <a:gd name="connsiteY0" fmla="*/ 0 h 6584950"/>
              <a:gd name="connsiteX1" fmla="*/ 11925300 w 11925300"/>
              <a:gd name="connsiteY1" fmla="*/ 0 h 6584950"/>
              <a:gd name="connsiteX2" fmla="*/ 11925300 w 11925300"/>
              <a:gd name="connsiteY2" fmla="*/ 6584950 h 6584950"/>
              <a:gd name="connsiteX3" fmla="*/ 0 w 11925300"/>
              <a:gd name="connsiteY3" fmla="*/ 6584950 h 6584950"/>
              <a:gd name="connsiteX4" fmla="*/ 0 w 11925300"/>
              <a:gd name="connsiteY4" fmla="*/ 0 h 6584950"/>
              <a:gd name="connsiteX0" fmla="*/ 0 w 11925300"/>
              <a:gd name="connsiteY0" fmla="*/ 3175 h 6588125"/>
              <a:gd name="connsiteX1" fmla="*/ 4533900 w 11925300"/>
              <a:gd name="connsiteY1" fmla="*/ 0 h 6588125"/>
              <a:gd name="connsiteX2" fmla="*/ 11925300 w 11925300"/>
              <a:gd name="connsiteY2" fmla="*/ 3175 h 6588125"/>
              <a:gd name="connsiteX3" fmla="*/ 11925300 w 11925300"/>
              <a:gd name="connsiteY3" fmla="*/ 6588125 h 6588125"/>
              <a:gd name="connsiteX4" fmla="*/ 0 w 11925300"/>
              <a:gd name="connsiteY4" fmla="*/ 6588125 h 6588125"/>
              <a:gd name="connsiteX5" fmla="*/ 0 w 11925300"/>
              <a:gd name="connsiteY5" fmla="*/ 3175 h 6588125"/>
              <a:gd name="connsiteX0" fmla="*/ 0 w 11925300"/>
              <a:gd name="connsiteY0" fmla="*/ 22224 h 6607174"/>
              <a:gd name="connsiteX1" fmla="*/ 4533900 w 11925300"/>
              <a:gd name="connsiteY1" fmla="*/ 19049 h 6607174"/>
              <a:gd name="connsiteX2" fmla="*/ 7086600 w 11925300"/>
              <a:gd name="connsiteY2" fmla="*/ 0 h 6607174"/>
              <a:gd name="connsiteX3" fmla="*/ 11925300 w 11925300"/>
              <a:gd name="connsiteY3" fmla="*/ 22224 h 6607174"/>
              <a:gd name="connsiteX4" fmla="*/ 11925300 w 11925300"/>
              <a:gd name="connsiteY4" fmla="*/ 6607174 h 6607174"/>
              <a:gd name="connsiteX5" fmla="*/ 0 w 11925300"/>
              <a:gd name="connsiteY5" fmla="*/ 6607174 h 6607174"/>
              <a:gd name="connsiteX6" fmla="*/ 0 w 11925300"/>
              <a:gd name="connsiteY6" fmla="*/ 22224 h 6607174"/>
              <a:gd name="connsiteX0" fmla="*/ 0 w 11925300"/>
              <a:gd name="connsiteY0" fmla="*/ 22224 h 6607174"/>
              <a:gd name="connsiteX1" fmla="*/ 4533900 w 11925300"/>
              <a:gd name="connsiteY1" fmla="*/ 19049 h 6607174"/>
              <a:gd name="connsiteX2" fmla="*/ 7086600 w 11925300"/>
              <a:gd name="connsiteY2" fmla="*/ 0 h 6607174"/>
              <a:gd name="connsiteX3" fmla="*/ 7277100 w 11925300"/>
              <a:gd name="connsiteY3" fmla="*/ 19050 h 6607174"/>
              <a:gd name="connsiteX4" fmla="*/ 11925300 w 11925300"/>
              <a:gd name="connsiteY4" fmla="*/ 22224 h 6607174"/>
              <a:gd name="connsiteX5" fmla="*/ 11925300 w 11925300"/>
              <a:gd name="connsiteY5" fmla="*/ 6607174 h 6607174"/>
              <a:gd name="connsiteX6" fmla="*/ 0 w 11925300"/>
              <a:gd name="connsiteY6" fmla="*/ 6607174 h 6607174"/>
              <a:gd name="connsiteX7" fmla="*/ 0 w 11925300"/>
              <a:gd name="connsiteY7" fmla="*/ 22224 h 6607174"/>
              <a:gd name="connsiteX0" fmla="*/ 0 w 11925300"/>
              <a:gd name="connsiteY0" fmla="*/ 22224 h 6607174"/>
              <a:gd name="connsiteX1" fmla="*/ 4533900 w 11925300"/>
              <a:gd name="connsiteY1" fmla="*/ 19049 h 6607174"/>
              <a:gd name="connsiteX2" fmla="*/ 4781550 w 11925300"/>
              <a:gd name="connsiteY2" fmla="*/ 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533900 w 11925300"/>
              <a:gd name="connsiteY1" fmla="*/ 1904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819650 w 11925300"/>
              <a:gd name="connsiteY1" fmla="*/ 3809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2771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35553 w 11925300"/>
              <a:gd name="connsiteY1" fmla="*/ 11098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7978 h 6592928"/>
              <a:gd name="connsiteX1" fmla="*/ 4835553 w 11925300"/>
              <a:gd name="connsiteY1" fmla="*/ 0 h 6592928"/>
              <a:gd name="connsiteX2" fmla="*/ 4838700 w 11925300"/>
              <a:gd name="connsiteY2" fmla="*/ 1357354 h 6592928"/>
              <a:gd name="connsiteX3" fmla="*/ 7067550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9403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09258 w 11925300"/>
              <a:gd name="connsiteY6" fmla="*/ 5758739 h 6592928"/>
              <a:gd name="connsiteX7" fmla="*/ 0 w 11925300"/>
              <a:gd name="connsiteY7" fmla="*/ 6592928 h 6592928"/>
              <a:gd name="connsiteX8" fmla="*/ 0 w 11925300"/>
              <a:gd name="connsiteY8" fmla="*/ 7978 h 6592928"/>
              <a:gd name="connsiteX0" fmla="*/ 0 w 11925300"/>
              <a:gd name="connsiteY0" fmla="*/ 7978 h 5758739"/>
              <a:gd name="connsiteX1" fmla="*/ 4835553 w 11925300"/>
              <a:gd name="connsiteY1" fmla="*/ 0 h 5758739"/>
              <a:gd name="connsiteX2" fmla="*/ 4830749 w 11925300"/>
              <a:gd name="connsiteY2" fmla="*/ 1341451 h 5758739"/>
              <a:gd name="connsiteX3" fmla="*/ 7043696 w 11925300"/>
              <a:gd name="connsiteY3" fmla="*/ 1338304 h 5758739"/>
              <a:gd name="connsiteX4" fmla="*/ 7046843 w 11925300"/>
              <a:gd name="connsiteY4" fmla="*/ 12755 h 5758739"/>
              <a:gd name="connsiteX5" fmla="*/ 11925300 w 11925300"/>
              <a:gd name="connsiteY5" fmla="*/ 7978 h 5758739"/>
              <a:gd name="connsiteX6" fmla="*/ 11909258 w 11925300"/>
              <a:gd name="connsiteY6" fmla="*/ 5758739 h 5758739"/>
              <a:gd name="connsiteX7" fmla="*/ 0 w 11925300"/>
              <a:gd name="connsiteY7" fmla="*/ 5726655 h 5758739"/>
              <a:gd name="connsiteX8" fmla="*/ 0 w 11925300"/>
              <a:gd name="connsiteY8" fmla="*/ 7978 h 5758739"/>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758739 h 5758740"/>
              <a:gd name="connsiteX7" fmla="*/ 0 w 11925300"/>
              <a:gd name="connsiteY7" fmla="*/ 5758740 h 5758740"/>
              <a:gd name="connsiteX8" fmla="*/ 0 w 11925300"/>
              <a:gd name="connsiteY8" fmla="*/ 7978 h 5758740"/>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309560 h 5758740"/>
              <a:gd name="connsiteX7" fmla="*/ 0 w 11925300"/>
              <a:gd name="connsiteY7" fmla="*/ 5758740 h 5758740"/>
              <a:gd name="connsiteX8" fmla="*/ 0 w 11925300"/>
              <a:gd name="connsiteY8" fmla="*/ 7978 h 5758740"/>
              <a:gd name="connsiteX0" fmla="*/ 0 w 11925300"/>
              <a:gd name="connsiteY0" fmla="*/ 7978 h 5309560"/>
              <a:gd name="connsiteX1" fmla="*/ 4835553 w 11925300"/>
              <a:gd name="connsiteY1" fmla="*/ 0 h 5309560"/>
              <a:gd name="connsiteX2" fmla="*/ 4830749 w 11925300"/>
              <a:gd name="connsiteY2" fmla="*/ 1341451 h 5309560"/>
              <a:gd name="connsiteX3" fmla="*/ 7043696 w 11925300"/>
              <a:gd name="connsiteY3" fmla="*/ 1338304 h 5309560"/>
              <a:gd name="connsiteX4" fmla="*/ 7046843 w 11925300"/>
              <a:gd name="connsiteY4" fmla="*/ 12755 h 5309560"/>
              <a:gd name="connsiteX5" fmla="*/ 11925300 w 11925300"/>
              <a:gd name="connsiteY5" fmla="*/ 7978 h 5309560"/>
              <a:gd name="connsiteX6" fmla="*/ 11909258 w 11925300"/>
              <a:gd name="connsiteY6" fmla="*/ 5309560 h 5309560"/>
              <a:gd name="connsiteX7" fmla="*/ 0 w 11925300"/>
              <a:gd name="connsiteY7" fmla="*/ 5293519 h 5309560"/>
              <a:gd name="connsiteX8" fmla="*/ 0 w 11925300"/>
              <a:gd name="connsiteY8" fmla="*/ 7978 h 5309560"/>
              <a:gd name="connsiteX0" fmla="*/ 0 w 11925300"/>
              <a:gd name="connsiteY0" fmla="*/ 7978 h 5309562"/>
              <a:gd name="connsiteX1" fmla="*/ 4835553 w 11925300"/>
              <a:gd name="connsiteY1" fmla="*/ 0 h 5309562"/>
              <a:gd name="connsiteX2" fmla="*/ 4830749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0 h 5301584"/>
              <a:gd name="connsiteX1" fmla="*/ 1322332 w 11925300"/>
              <a:gd name="connsiteY1" fmla="*/ 8064 h 5301584"/>
              <a:gd name="connsiteX2" fmla="*/ 4830749 w 11925300"/>
              <a:gd name="connsiteY2" fmla="*/ 1333473 h 5301584"/>
              <a:gd name="connsiteX3" fmla="*/ 7043696 w 11925300"/>
              <a:gd name="connsiteY3" fmla="*/ 1330326 h 5301584"/>
              <a:gd name="connsiteX4" fmla="*/ 7046843 w 11925300"/>
              <a:gd name="connsiteY4" fmla="*/ 4777 h 5301584"/>
              <a:gd name="connsiteX5" fmla="*/ 11925300 w 11925300"/>
              <a:gd name="connsiteY5" fmla="*/ 0 h 5301584"/>
              <a:gd name="connsiteX6" fmla="*/ 11909258 w 11925300"/>
              <a:gd name="connsiteY6" fmla="*/ 5301582 h 5301584"/>
              <a:gd name="connsiteX7" fmla="*/ 0 w 11925300"/>
              <a:gd name="connsiteY7" fmla="*/ 5301584 h 5301584"/>
              <a:gd name="connsiteX8" fmla="*/ 0 w 11925300"/>
              <a:gd name="connsiteY8" fmla="*/ 0 h 5301584"/>
              <a:gd name="connsiteX0" fmla="*/ 0 w 11925300"/>
              <a:gd name="connsiteY0" fmla="*/ 0 h 5301584"/>
              <a:gd name="connsiteX1" fmla="*/ 1322332 w 11925300"/>
              <a:gd name="connsiteY1" fmla="*/ 8064 h 5301584"/>
              <a:gd name="connsiteX2" fmla="*/ 1333570 w 11925300"/>
              <a:gd name="connsiteY2" fmla="*/ 1333473 h 5301584"/>
              <a:gd name="connsiteX3" fmla="*/ 7043696 w 11925300"/>
              <a:gd name="connsiteY3" fmla="*/ 1330326 h 5301584"/>
              <a:gd name="connsiteX4" fmla="*/ 7046843 w 11925300"/>
              <a:gd name="connsiteY4" fmla="*/ 4777 h 5301584"/>
              <a:gd name="connsiteX5" fmla="*/ 11925300 w 11925300"/>
              <a:gd name="connsiteY5" fmla="*/ 0 h 5301584"/>
              <a:gd name="connsiteX6" fmla="*/ 11909258 w 11925300"/>
              <a:gd name="connsiteY6" fmla="*/ 5301582 h 5301584"/>
              <a:gd name="connsiteX7" fmla="*/ 0 w 11925300"/>
              <a:gd name="connsiteY7" fmla="*/ 5301584 h 5301584"/>
              <a:gd name="connsiteX8" fmla="*/ 0 w 11925300"/>
              <a:gd name="connsiteY8" fmla="*/ 0 h 5301584"/>
              <a:gd name="connsiteX0" fmla="*/ 0 w 11925300"/>
              <a:gd name="connsiteY0" fmla="*/ 7978 h 5309562"/>
              <a:gd name="connsiteX1" fmla="*/ 1338374 w 11925300"/>
              <a:gd name="connsiteY1" fmla="*/ 0 h 5309562"/>
              <a:gd name="connsiteX2" fmla="*/ 1333570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7978 h 5309562"/>
              <a:gd name="connsiteX1" fmla="*/ 1338374 w 11925300"/>
              <a:gd name="connsiteY1" fmla="*/ 0 h 5309562"/>
              <a:gd name="connsiteX2" fmla="*/ 1333570 w 11925300"/>
              <a:gd name="connsiteY2" fmla="*/ 1341451 h 5309562"/>
              <a:gd name="connsiteX3" fmla="*/ 3578601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7978 h 5309562"/>
              <a:gd name="connsiteX1" fmla="*/ 1338374 w 11925300"/>
              <a:gd name="connsiteY1" fmla="*/ 0 h 5309562"/>
              <a:gd name="connsiteX2" fmla="*/ 1333570 w 11925300"/>
              <a:gd name="connsiteY2" fmla="*/ 1341451 h 5309562"/>
              <a:gd name="connsiteX3" fmla="*/ 3578601 w 11925300"/>
              <a:gd name="connsiteY3" fmla="*/ 1338304 h 5309562"/>
              <a:gd name="connsiteX4" fmla="*/ 3597790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7978 h 5309562"/>
              <a:gd name="connsiteX1" fmla="*/ 1338374 w 11925300"/>
              <a:gd name="connsiteY1" fmla="*/ 0 h 5309562"/>
              <a:gd name="connsiteX2" fmla="*/ 1333570 w 11925300"/>
              <a:gd name="connsiteY2" fmla="*/ 1341451 h 5309562"/>
              <a:gd name="connsiteX3" fmla="*/ 3578601 w 11925300"/>
              <a:gd name="connsiteY3" fmla="*/ 1338304 h 5309562"/>
              <a:gd name="connsiteX4" fmla="*/ 3587157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7978 h 5309562"/>
              <a:gd name="connsiteX1" fmla="*/ 1338374 w 11925300"/>
              <a:gd name="connsiteY1" fmla="*/ 0 h 5309562"/>
              <a:gd name="connsiteX2" fmla="*/ 1333570 w 11925300"/>
              <a:gd name="connsiteY2" fmla="*/ 1341451 h 5309562"/>
              <a:gd name="connsiteX3" fmla="*/ 3578601 w 11925300"/>
              <a:gd name="connsiteY3" fmla="*/ 1338304 h 5309562"/>
              <a:gd name="connsiteX4" fmla="*/ 3587157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09261"/>
              <a:gd name="connsiteY0" fmla="*/ 7978 h 5309562"/>
              <a:gd name="connsiteX1" fmla="*/ 1338374 w 11909261"/>
              <a:gd name="connsiteY1" fmla="*/ 0 h 5309562"/>
              <a:gd name="connsiteX2" fmla="*/ 1333570 w 11909261"/>
              <a:gd name="connsiteY2" fmla="*/ 1341451 h 5309562"/>
              <a:gd name="connsiteX3" fmla="*/ 3578601 w 11909261"/>
              <a:gd name="connsiteY3" fmla="*/ 1338304 h 5309562"/>
              <a:gd name="connsiteX4" fmla="*/ 3587157 w 11909261"/>
              <a:gd name="connsiteY4" fmla="*/ 12755 h 5309562"/>
              <a:gd name="connsiteX5" fmla="*/ 5205524 w 11909261"/>
              <a:gd name="connsiteY5" fmla="*/ 18610 h 5309562"/>
              <a:gd name="connsiteX6" fmla="*/ 11909258 w 11909261"/>
              <a:gd name="connsiteY6" fmla="*/ 5309560 h 5309562"/>
              <a:gd name="connsiteX7" fmla="*/ 0 w 11909261"/>
              <a:gd name="connsiteY7" fmla="*/ 5309562 h 5309562"/>
              <a:gd name="connsiteX8" fmla="*/ 0 w 11909261"/>
              <a:gd name="connsiteY8" fmla="*/ 7978 h 5309562"/>
              <a:gd name="connsiteX0" fmla="*/ 0 w 5205524"/>
              <a:gd name="connsiteY0" fmla="*/ 7978 h 5309562"/>
              <a:gd name="connsiteX1" fmla="*/ 1338374 w 5205524"/>
              <a:gd name="connsiteY1" fmla="*/ 0 h 5309562"/>
              <a:gd name="connsiteX2" fmla="*/ 1333570 w 5205524"/>
              <a:gd name="connsiteY2" fmla="*/ 1341451 h 5309562"/>
              <a:gd name="connsiteX3" fmla="*/ 3578601 w 5205524"/>
              <a:gd name="connsiteY3" fmla="*/ 1338304 h 5309562"/>
              <a:gd name="connsiteX4" fmla="*/ 3587157 w 5205524"/>
              <a:gd name="connsiteY4" fmla="*/ 12755 h 5309562"/>
              <a:gd name="connsiteX5" fmla="*/ 5205524 w 5205524"/>
              <a:gd name="connsiteY5" fmla="*/ 18610 h 5309562"/>
              <a:gd name="connsiteX6" fmla="*/ 5195637 w 5205524"/>
              <a:gd name="connsiteY6" fmla="*/ 5297529 h 5309562"/>
              <a:gd name="connsiteX7" fmla="*/ 0 w 5205524"/>
              <a:gd name="connsiteY7" fmla="*/ 5309562 h 5309562"/>
              <a:gd name="connsiteX8" fmla="*/ 0 w 5205524"/>
              <a:gd name="connsiteY8" fmla="*/ 7978 h 5309562"/>
              <a:gd name="connsiteX0" fmla="*/ 0 w 5220458"/>
              <a:gd name="connsiteY0" fmla="*/ 7978 h 5309562"/>
              <a:gd name="connsiteX1" fmla="*/ 1338374 w 5220458"/>
              <a:gd name="connsiteY1" fmla="*/ 0 h 5309562"/>
              <a:gd name="connsiteX2" fmla="*/ 1333570 w 5220458"/>
              <a:gd name="connsiteY2" fmla="*/ 1341451 h 5309562"/>
              <a:gd name="connsiteX3" fmla="*/ 3578601 w 5220458"/>
              <a:gd name="connsiteY3" fmla="*/ 1338304 h 5309562"/>
              <a:gd name="connsiteX4" fmla="*/ 3587157 w 5220458"/>
              <a:gd name="connsiteY4" fmla="*/ 12755 h 5309562"/>
              <a:gd name="connsiteX5" fmla="*/ 5205524 w 5220458"/>
              <a:gd name="connsiteY5" fmla="*/ 18610 h 5309562"/>
              <a:gd name="connsiteX6" fmla="*/ 5219700 w 5220458"/>
              <a:gd name="connsiteY6" fmla="*/ 5297529 h 5309562"/>
              <a:gd name="connsiteX7" fmla="*/ 0 w 5220458"/>
              <a:gd name="connsiteY7" fmla="*/ 5309562 h 5309562"/>
              <a:gd name="connsiteX8" fmla="*/ 0 w 5220458"/>
              <a:gd name="connsiteY8" fmla="*/ 7978 h 5309562"/>
              <a:gd name="connsiteX0" fmla="*/ 0 w 5209000"/>
              <a:gd name="connsiteY0" fmla="*/ 7978 h 6572877"/>
              <a:gd name="connsiteX1" fmla="*/ 1338374 w 5209000"/>
              <a:gd name="connsiteY1" fmla="*/ 0 h 6572877"/>
              <a:gd name="connsiteX2" fmla="*/ 1333570 w 5209000"/>
              <a:gd name="connsiteY2" fmla="*/ 1341451 h 6572877"/>
              <a:gd name="connsiteX3" fmla="*/ 3578601 w 5209000"/>
              <a:gd name="connsiteY3" fmla="*/ 1338304 h 6572877"/>
              <a:gd name="connsiteX4" fmla="*/ 3587157 w 5209000"/>
              <a:gd name="connsiteY4" fmla="*/ 12755 h 6572877"/>
              <a:gd name="connsiteX5" fmla="*/ 5205524 w 5209000"/>
              <a:gd name="connsiteY5" fmla="*/ 18610 h 6572877"/>
              <a:gd name="connsiteX6" fmla="*/ 5207669 w 5209000"/>
              <a:gd name="connsiteY6" fmla="*/ 6572877 h 6572877"/>
              <a:gd name="connsiteX7" fmla="*/ 0 w 5209000"/>
              <a:gd name="connsiteY7" fmla="*/ 5309562 h 6572877"/>
              <a:gd name="connsiteX8" fmla="*/ 0 w 5209000"/>
              <a:gd name="connsiteY8" fmla="*/ 7978 h 6572877"/>
              <a:gd name="connsiteX0" fmla="*/ 0 w 5209000"/>
              <a:gd name="connsiteY0" fmla="*/ 7978 h 6572877"/>
              <a:gd name="connsiteX1" fmla="*/ 1338374 w 5209000"/>
              <a:gd name="connsiteY1" fmla="*/ 0 h 6572877"/>
              <a:gd name="connsiteX2" fmla="*/ 1333570 w 5209000"/>
              <a:gd name="connsiteY2" fmla="*/ 1341451 h 6572877"/>
              <a:gd name="connsiteX3" fmla="*/ 3578601 w 5209000"/>
              <a:gd name="connsiteY3" fmla="*/ 1338304 h 6572877"/>
              <a:gd name="connsiteX4" fmla="*/ 3587157 w 5209000"/>
              <a:gd name="connsiteY4" fmla="*/ 12755 h 6572877"/>
              <a:gd name="connsiteX5" fmla="*/ 5205524 w 5209000"/>
              <a:gd name="connsiteY5" fmla="*/ 18610 h 6572877"/>
              <a:gd name="connsiteX6" fmla="*/ 5207669 w 5209000"/>
              <a:gd name="connsiteY6" fmla="*/ 6572877 h 6572877"/>
              <a:gd name="connsiteX7" fmla="*/ 0 w 5209000"/>
              <a:gd name="connsiteY7" fmla="*/ 6536783 h 6572877"/>
              <a:gd name="connsiteX8" fmla="*/ 0 w 5209000"/>
              <a:gd name="connsiteY8" fmla="*/ 7978 h 6572877"/>
              <a:gd name="connsiteX0" fmla="*/ 0 w 5209000"/>
              <a:gd name="connsiteY0" fmla="*/ 7978 h 6572877"/>
              <a:gd name="connsiteX1" fmla="*/ 1338374 w 5209000"/>
              <a:gd name="connsiteY1" fmla="*/ 0 h 6572877"/>
              <a:gd name="connsiteX2" fmla="*/ 1333570 w 5209000"/>
              <a:gd name="connsiteY2" fmla="*/ 1341451 h 6572877"/>
              <a:gd name="connsiteX3" fmla="*/ 3578601 w 5209000"/>
              <a:gd name="connsiteY3" fmla="*/ 1338304 h 6572877"/>
              <a:gd name="connsiteX4" fmla="*/ 3587157 w 5209000"/>
              <a:gd name="connsiteY4" fmla="*/ 12755 h 6572877"/>
              <a:gd name="connsiteX5" fmla="*/ 5205524 w 5209000"/>
              <a:gd name="connsiteY5" fmla="*/ 18610 h 6572877"/>
              <a:gd name="connsiteX6" fmla="*/ 5207669 w 5209000"/>
              <a:gd name="connsiteY6" fmla="*/ 6572877 h 6572877"/>
              <a:gd name="connsiteX7" fmla="*/ 0 w 5209000"/>
              <a:gd name="connsiteY7" fmla="*/ 6572877 h 6572877"/>
              <a:gd name="connsiteX8" fmla="*/ 0 w 5209000"/>
              <a:gd name="connsiteY8" fmla="*/ 7978 h 6572877"/>
              <a:gd name="connsiteX0" fmla="*/ 0 w 5205524"/>
              <a:gd name="connsiteY0" fmla="*/ 7978 h 6572877"/>
              <a:gd name="connsiteX1" fmla="*/ 1338374 w 5205524"/>
              <a:gd name="connsiteY1" fmla="*/ 0 h 6572877"/>
              <a:gd name="connsiteX2" fmla="*/ 1333570 w 5205524"/>
              <a:gd name="connsiteY2" fmla="*/ 1341451 h 6572877"/>
              <a:gd name="connsiteX3" fmla="*/ 3578601 w 5205524"/>
              <a:gd name="connsiteY3" fmla="*/ 1338304 h 6572877"/>
              <a:gd name="connsiteX4" fmla="*/ 3587157 w 5205524"/>
              <a:gd name="connsiteY4" fmla="*/ 12755 h 6572877"/>
              <a:gd name="connsiteX5" fmla="*/ 5205524 w 5205524"/>
              <a:gd name="connsiteY5" fmla="*/ 18610 h 6572877"/>
              <a:gd name="connsiteX6" fmla="*/ 5171575 w 5205524"/>
              <a:gd name="connsiteY6" fmla="*/ 6572877 h 6572877"/>
              <a:gd name="connsiteX7" fmla="*/ 0 w 5205524"/>
              <a:gd name="connsiteY7" fmla="*/ 6572877 h 6572877"/>
              <a:gd name="connsiteX8" fmla="*/ 0 w 5205524"/>
              <a:gd name="connsiteY8" fmla="*/ 7978 h 6572877"/>
              <a:gd name="connsiteX0" fmla="*/ 0 w 5205524"/>
              <a:gd name="connsiteY0" fmla="*/ 7978 h 6572877"/>
              <a:gd name="connsiteX1" fmla="*/ 1338374 w 5205524"/>
              <a:gd name="connsiteY1" fmla="*/ 0 h 6572877"/>
              <a:gd name="connsiteX2" fmla="*/ 1333570 w 5205524"/>
              <a:gd name="connsiteY2" fmla="*/ 1341451 h 6572877"/>
              <a:gd name="connsiteX3" fmla="*/ 3578601 w 5205524"/>
              <a:gd name="connsiteY3" fmla="*/ 1338304 h 6572877"/>
              <a:gd name="connsiteX4" fmla="*/ 3587157 w 5205524"/>
              <a:gd name="connsiteY4" fmla="*/ 12755 h 6572877"/>
              <a:gd name="connsiteX5" fmla="*/ 5205524 w 5205524"/>
              <a:gd name="connsiteY5" fmla="*/ 18610 h 6572877"/>
              <a:gd name="connsiteX6" fmla="*/ 5195638 w 5205524"/>
              <a:gd name="connsiteY6" fmla="*/ 6572877 h 6572877"/>
              <a:gd name="connsiteX7" fmla="*/ 0 w 5205524"/>
              <a:gd name="connsiteY7" fmla="*/ 6572877 h 6572877"/>
              <a:gd name="connsiteX8" fmla="*/ 0 w 5205524"/>
              <a:gd name="connsiteY8" fmla="*/ 7978 h 6572877"/>
              <a:gd name="connsiteX0" fmla="*/ 0 w 5220459"/>
              <a:gd name="connsiteY0" fmla="*/ 7978 h 6572877"/>
              <a:gd name="connsiteX1" fmla="*/ 1338374 w 5220459"/>
              <a:gd name="connsiteY1" fmla="*/ 0 h 6572877"/>
              <a:gd name="connsiteX2" fmla="*/ 1333570 w 5220459"/>
              <a:gd name="connsiteY2" fmla="*/ 1341451 h 6572877"/>
              <a:gd name="connsiteX3" fmla="*/ 3578601 w 5220459"/>
              <a:gd name="connsiteY3" fmla="*/ 1338304 h 6572877"/>
              <a:gd name="connsiteX4" fmla="*/ 3587157 w 5220459"/>
              <a:gd name="connsiteY4" fmla="*/ 12755 h 6572877"/>
              <a:gd name="connsiteX5" fmla="*/ 5205524 w 5220459"/>
              <a:gd name="connsiteY5" fmla="*/ 18610 h 6572877"/>
              <a:gd name="connsiteX6" fmla="*/ 5219701 w 5220459"/>
              <a:gd name="connsiteY6" fmla="*/ 6572877 h 6572877"/>
              <a:gd name="connsiteX7" fmla="*/ 0 w 5220459"/>
              <a:gd name="connsiteY7" fmla="*/ 6572877 h 6572877"/>
              <a:gd name="connsiteX8" fmla="*/ 0 w 5220459"/>
              <a:gd name="connsiteY8" fmla="*/ 7978 h 6572877"/>
              <a:gd name="connsiteX0" fmla="*/ 0 w 5220459"/>
              <a:gd name="connsiteY0" fmla="*/ 7978 h 6572877"/>
              <a:gd name="connsiteX1" fmla="*/ 1338374 w 5220459"/>
              <a:gd name="connsiteY1" fmla="*/ 0 h 6572877"/>
              <a:gd name="connsiteX2" fmla="*/ 1333570 w 5220459"/>
              <a:gd name="connsiteY2" fmla="*/ 1341451 h 6572877"/>
              <a:gd name="connsiteX3" fmla="*/ 3578601 w 5220459"/>
              <a:gd name="connsiteY3" fmla="*/ 1338304 h 6572877"/>
              <a:gd name="connsiteX4" fmla="*/ 3587157 w 5220459"/>
              <a:gd name="connsiteY4" fmla="*/ 12755 h 6572877"/>
              <a:gd name="connsiteX5" fmla="*/ 5205524 w 5220459"/>
              <a:gd name="connsiteY5" fmla="*/ 18610 h 6572877"/>
              <a:gd name="connsiteX6" fmla="*/ 5219701 w 5220459"/>
              <a:gd name="connsiteY6" fmla="*/ 6572877 h 6572877"/>
              <a:gd name="connsiteX7" fmla="*/ 0 w 5220459"/>
              <a:gd name="connsiteY7" fmla="*/ 6572877 h 6572877"/>
              <a:gd name="connsiteX8" fmla="*/ 0 w 5220459"/>
              <a:gd name="connsiteY8" fmla="*/ 7978 h 6572877"/>
              <a:gd name="connsiteX0" fmla="*/ 0 w 5229587"/>
              <a:gd name="connsiteY0" fmla="*/ 7978 h 6572877"/>
              <a:gd name="connsiteX1" fmla="*/ 1338374 w 5229587"/>
              <a:gd name="connsiteY1" fmla="*/ 0 h 6572877"/>
              <a:gd name="connsiteX2" fmla="*/ 1333570 w 5229587"/>
              <a:gd name="connsiteY2" fmla="*/ 1341451 h 6572877"/>
              <a:gd name="connsiteX3" fmla="*/ 3578601 w 5229587"/>
              <a:gd name="connsiteY3" fmla="*/ 1338304 h 6572877"/>
              <a:gd name="connsiteX4" fmla="*/ 3587157 w 5229587"/>
              <a:gd name="connsiteY4" fmla="*/ 12755 h 6572877"/>
              <a:gd name="connsiteX5" fmla="*/ 5229587 w 5229587"/>
              <a:gd name="connsiteY5" fmla="*/ 30642 h 6572877"/>
              <a:gd name="connsiteX6" fmla="*/ 5219701 w 5229587"/>
              <a:gd name="connsiteY6" fmla="*/ 6572877 h 6572877"/>
              <a:gd name="connsiteX7" fmla="*/ 0 w 5229587"/>
              <a:gd name="connsiteY7" fmla="*/ 6572877 h 6572877"/>
              <a:gd name="connsiteX8" fmla="*/ 0 w 5229587"/>
              <a:gd name="connsiteY8" fmla="*/ 7978 h 6572877"/>
              <a:gd name="connsiteX0" fmla="*/ 0 w 5229587"/>
              <a:gd name="connsiteY0" fmla="*/ 7978 h 6572877"/>
              <a:gd name="connsiteX1" fmla="*/ 1338374 w 5229587"/>
              <a:gd name="connsiteY1" fmla="*/ 0 h 6572877"/>
              <a:gd name="connsiteX2" fmla="*/ 1333570 w 5229587"/>
              <a:gd name="connsiteY2" fmla="*/ 1341451 h 6572877"/>
              <a:gd name="connsiteX3" fmla="*/ 3578601 w 5229587"/>
              <a:gd name="connsiteY3" fmla="*/ 1338304 h 6572877"/>
              <a:gd name="connsiteX4" fmla="*/ 3587157 w 5229587"/>
              <a:gd name="connsiteY4" fmla="*/ 12755 h 6572877"/>
              <a:gd name="connsiteX5" fmla="*/ 5229587 w 5229587"/>
              <a:gd name="connsiteY5" fmla="*/ 6579 h 6572877"/>
              <a:gd name="connsiteX6" fmla="*/ 5219701 w 5229587"/>
              <a:gd name="connsiteY6" fmla="*/ 6572877 h 6572877"/>
              <a:gd name="connsiteX7" fmla="*/ 0 w 5229587"/>
              <a:gd name="connsiteY7" fmla="*/ 6572877 h 6572877"/>
              <a:gd name="connsiteX8" fmla="*/ 0 w 5229587"/>
              <a:gd name="connsiteY8" fmla="*/ 7978 h 6572877"/>
              <a:gd name="connsiteX0" fmla="*/ 0 w 5229587"/>
              <a:gd name="connsiteY0" fmla="*/ 1399 h 6566298"/>
              <a:gd name="connsiteX1" fmla="*/ 1338374 w 5229587"/>
              <a:gd name="connsiteY1" fmla="*/ 796 h 6566298"/>
              <a:gd name="connsiteX2" fmla="*/ 1333570 w 5229587"/>
              <a:gd name="connsiteY2" fmla="*/ 1334872 h 6566298"/>
              <a:gd name="connsiteX3" fmla="*/ 3578601 w 5229587"/>
              <a:gd name="connsiteY3" fmla="*/ 1331725 h 6566298"/>
              <a:gd name="connsiteX4" fmla="*/ 3587157 w 5229587"/>
              <a:gd name="connsiteY4" fmla="*/ 6176 h 6566298"/>
              <a:gd name="connsiteX5" fmla="*/ 5229587 w 5229587"/>
              <a:gd name="connsiteY5" fmla="*/ 0 h 6566298"/>
              <a:gd name="connsiteX6" fmla="*/ 5219701 w 5229587"/>
              <a:gd name="connsiteY6" fmla="*/ 6566298 h 6566298"/>
              <a:gd name="connsiteX7" fmla="*/ 0 w 5229587"/>
              <a:gd name="connsiteY7" fmla="*/ 6566298 h 6566298"/>
              <a:gd name="connsiteX8" fmla="*/ 0 w 5229587"/>
              <a:gd name="connsiteY8" fmla="*/ 1399 h 6566298"/>
              <a:gd name="connsiteX0" fmla="*/ 0 w 5229587"/>
              <a:gd name="connsiteY0" fmla="*/ 1399 h 6566298"/>
              <a:gd name="connsiteX1" fmla="*/ 1323625 w 5229587"/>
              <a:gd name="connsiteY1" fmla="*/ 796 h 6566298"/>
              <a:gd name="connsiteX2" fmla="*/ 1333570 w 5229587"/>
              <a:gd name="connsiteY2" fmla="*/ 1334872 h 6566298"/>
              <a:gd name="connsiteX3" fmla="*/ 3578601 w 5229587"/>
              <a:gd name="connsiteY3" fmla="*/ 1331725 h 6566298"/>
              <a:gd name="connsiteX4" fmla="*/ 3587157 w 5229587"/>
              <a:gd name="connsiteY4" fmla="*/ 6176 h 6566298"/>
              <a:gd name="connsiteX5" fmla="*/ 5229587 w 5229587"/>
              <a:gd name="connsiteY5" fmla="*/ 0 h 6566298"/>
              <a:gd name="connsiteX6" fmla="*/ 5219701 w 5229587"/>
              <a:gd name="connsiteY6" fmla="*/ 6566298 h 6566298"/>
              <a:gd name="connsiteX7" fmla="*/ 0 w 5229587"/>
              <a:gd name="connsiteY7" fmla="*/ 6566298 h 6566298"/>
              <a:gd name="connsiteX8" fmla="*/ 0 w 5229587"/>
              <a:gd name="connsiteY8" fmla="*/ 1399 h 6566298"/>
              <a:gd name="connsiteX0" fmla="*/ 0 w 5229587"/>
              <a:gd name="connsiteY0" fmla="*/ 1399 h 6566298"/>
              <a:gd name="connsiteX1" fmla="*/ 1331000 w 5229587"/>
              <a:gd name="connsiteY1" fmla="*/ 796 h 6566298"/>
              <a:gd name="connsiteX2" fmla="*/ 1333570 w 5229587"/>
              <a:gd name="connsiteY2" fmla="*/ 1334872 h 6566298"/>
              <a:gd name="connsiteX3" fmla="*/ 3578601 w 5229587"/>
              <a:gd name="connsiteY3" fmla="*/ 1331725 h 6566298"/>
              <a:gd name="connsiteX4" fmla="*/ 3587157 w 5229587"/>
              <a:gd name="connsiteY4" fmla="*/ 6176 h 6566298"/>
              <a:gd name="connsiteX5" fmla="*/ 5229587 w 5229587"/>
              <a:gd name="connsiteY5" fmla="*/ 0 h 6566298"/>
              <a:gd name="connsiteX6" fmla="*/ 5219701 w 5229587"/>
              <a:gd name="connsiteY6" fmla="*/ 6566298 h 6566298"/>
              <a:gd name="connsiteX7" fmla="*/ 0 w 5229587"/>
              <a:gd name="connsiteY7" fmla="*/ 6566298 h 6566298"/>
              <a:gd name="connsiteX8" fmla="*/ 0 w 5229587"/>
              <a:gd name="connsiteY8" fmla="*/ 1399 h 6566298"/>
              <a:gd name="connsiteX0" fmla="*/ 0 w 5229587"/>
              <a:gd name="connsiteY0" fmla="*/ 1399 h 6566298"/>
              <a:gd name="connsiteX1" fmla="*/ 1331000 w 5229587"/>
              <a:gd name="connsiteY1" fmla="*/ 796 h 6566298"/>
              <a:gd name="connsiteX2" fmla="*/ 1333570 w 5229587"/>
              <a:gd name="connsiteY2" fmla="*/ 1334872 h 6566298"/>
              <a:gd name="connsiteX3" fmla="*/ 3578601 w 5229587"/>
              <a:gd name="connsiteY3" fmla="*/ 1331725 h 6566298"/>
              <a:gd name="connsiteX4" fmla="*/ 3587157 w 5229587"/>
              <a:gd name="connsiteY4" fmla="*/ 6176 h 6566298"/>
              <a:gd name="connsiteX5" fmla="*/ 5229587 w 5229587"/>
              <a:gd name="connsiteY5" fmla="*/ 0 h 6566298"/>
              <a:gd name="connsiteX6" fmla="*/ 5219701 w 5229587"/>
              <a:gd name="connsiteY6" fmla="*/ 6566298 h 6566298"/>
              <a:gd name="connsiteX7" fmla="*/ 0 w 5229587"/>
              <a:gd name="connsiteY7" fmla="*/ 6566298 h 6566298"/>
              <a:gd name="connsiteX8" fmla="*/ 0 w 5229587"/>
              <a:gd name="connsiteY8" fmla="*/ 1399 h 6566298"/>
              <a:gd name="connsiteX0" fmla="*/ 0 w 5229587"/>
              <a:gd name="connsiteY0" fmla="*/ 2597 h 6567496"/>
              <a:gd name="connsiteX1" fmla="*/ 1331000 w 5229587"/>
              <a:gd name="connsiteY1" fmla="*/ 1994 h 6567496"/>
              <a:gd name="connsiteX2" fmla="*/ 1333570 w 5229587"/>
              <a:gd name="connsiteY2" fmla="*/ 1336070 h 6567496"/>
              <a:gd name="connsiteX3" fmla="*/ 3578601 w 5229587"/>
              <a:gd name="connsiteY3" fmla="*/ 1332923 h 6567496"/>
              <a:gd name="connsiteX4" fmla="*/ 3587157 w 5229587"/>
              <a:gd name="connsiteY4" fmla="*/ 0 h 6567496"/>
              <a:gd name="connsiteX5" fmla="*/ 5229587 w 5229587"/>
              <a:gd name="connsiteY5" fmla="*/ 1198 h 6567496"/>
              <a:gd name="connsiteX6" fmla="*/ 5219701 w 5229587"/>
              <a:gd name="connsiteY6" fmla="*/ 6567496 h 6567496"/>
              <a:gd name="connsiteX7" fmla="*/ 0 w 5229587"/>
              <a:gd name="connsiteY7" fmla="*/ 6567496 h 6567496"/>
              <a:gd name="connsiteX8" fmla="*/ 0 w 5229587"/>
              <a:gd name="connsiteY8" fmla="*/ 2597 h 6567496"/>
              <a:gd name="connsiteX0" fmla="*/ 0 w 5229587"/>
              <a:gd name="connsiteY0" fmla="*/ 2597 h 6567496"/>
              <a:gd name="connsiteX1" fmla="*/ 1331000 w 5229587"/>
              <a:gd name="connsiteY1" fmla="*/ 1994 h 6567496"/>
              <a:gd name="connsiteX2" fmla="*/ 1333570 w 5229587"/>
              <a:gd name="connsiteY2" fmla="*/ 1336070 h 6567496"/>
              <a:gd name="connsiteX3" fmla="*/ 3585976 w 5229587"/>
              <a:gd name="connsiteY3" fmla="*/ 1347671 h 6567496"/>
              <a:gd name="connsiteX4" fmla="*/ 3587157 w 5229587"/>
              <a:gd name="connsiteY4" fmla="*/ 0 h 6567496"/>
              <a:gd name="connsiteX5" fmla="*/ 5229587 w 5229587"/>
              <a:gd name="connsiteY5" fmla="*/ 1198 h 6567496"/>
              <a:gd name="connsiteX6" fmla="*/ 5219701 w 5229587"/>
              <a:gd name="connsiteY6" fmla="*/ 6567496 h 6567496"/>
              <a:gd name="connsiteX7" fmla="*/ 0 w 5229587"/>
              <a:gd name="connsiteY7" fmla="*/ 6567496 h 6567496"/>
              <a:gd name="connsiteX8" fmla="*/ 0 w 5229587"/>
              <a:gd name="connsiteY8" fmla="*/ 2597 h 6567496"/>
              <a:gd name="connsiteX0" fmla="*/ 0 w 5229587"/>
              <a:gd name="connsiteY0" fmla="*/ 2597 h 6567496"/>
              <a:gd name="connsiteX1" fmla="*/ 1331000 w 5229587"/>
              <a:gd name="connsiteY1" fmla="*/ 1994 h 6567496"/>
              <a:gd name="connsiteX2" fmla="*/ 1333570 w 5229587"/>
              <a:gd name="connsiteY2" fmla="*/ 1336070 h 6567496"/>
              <a:gd name="connsiteX3" fmla="*/ 3585976 w 5229587"/>
              <a:gd name="connsiteY3" fmla="*/ 1325549 h 6567496"/>
              <a:gd name="connsiteX4" fmla="*/ 3587157 w 5229587"/>
              <a:gd name="connsiteY4" fmla="*/ 0 h 6567496"/>
              <a:gd name="connsiteX5" fmla="*/ 5229587 w 5229587"/>
              <a:gd name="connsiteY5" fmla="*/ 1198 h 6567496"/>
              <a:gd name="connsiteX6" fmla="*/ 5219701 w 5229587"/>
              <a:gd name="connsiteY6" fmla="*/ 6567496 h 6567496"/>
              <a:gd name="connsiteX7" fmla="*/ 0 w 5229587"/>
              <a:gd name="connsiteY7" fmla="*/ 6567496 h 6567496"/>
              <a:gd name="connsiteX8" fmla="*/ 0 w 5229587"/>
              <a:gd name="connsiteY8" fmla="*/ 2597 h 6567496"/>
              <a:gd name="connsiteX0" fmla="*/ 0 w 5229587"/>
              <a:gd name="connsiteY0" fmla="*/ 2597 h 6567496"/>
              <a:gd name="connsiteX1" fmla="*/ 1331000 w 5229587"/>
              <a:gd name="connsiteY1" fmla="*/ 1994 h 6567496"/>
              <a:gd name="connsiteX2" fmla="*/ 1333570 w 5229587"/>
              <a:gd name="connsiteY2" fmla="*/ 1336070 h 6567496"/>
              <a:gd name="connsiteX3" fmla="*/ 3585976 w 5229587"/>
              <a:gd name="connsiteY3" fmla="*/ 1340297 h 6567496"/>
              <a:gd name="connsiteX4" fmla="*/ 3587157 w 5229587"/>
              <a:gd name="connsiteY4" fmla="*/ 0 h 6567496"/>
              <a:gd name="connsiteX5" fmla="*/ 5229587 w 5229587"/>
              <a:gd name="connsiteY5" fmla="*/ 1198 h 6567496"/>
              <a:gd name="connsiteX6" fmla="*/ 5219701 w 5229587"/>
              <a:gd name="connsiteY6" fmla="*/ 6567496 h 6567496"/>
              <a:gd name="connsiteX7" fmla="*/ 0 w 5229587"/>
              <a:gd name="connsiteY7" fmla="*/ 6567496 h 6567496"/>
              <a:gd name="connsiteX8" fmla="*/ 0 w 5229587"/>
              <a:gd name="connsiteY8" fmla="*/ 2597 h 6567496"/>
              <a:gd name="connsiteX0" fmla="*/ 0 w 5229587"/>
              <a:gd name="connsiteY0" fmla="*/ 2597 h 6581143"/>
              <a:gd name="connsiteX1" fmla="*/ 1331000 w 5229587"/>
              <a:gd name="connsiteY1" fmla="*/ 1994 h 6581143"/>
              <a:gd name="connsiteX2" fmla="*/ 1333570 w 5229587"/>
              <a:gd name="connsiteY2" fmla="*/ 1336070 h 6581143"/>
              <a:gd name="connsiteX3" fmla="*/ 3585976 w 5229587"/>
              <a:gd name="connsiteY3" fmla="*/ 1340297 h 6581143"/>
              <a:gd name="connsiteX4" fmla="*/ 3587157 w 5229587"/>
              <a:gd name="connsiteY4" fmla="*/ 0 h 6581143"/>
              <a:gd name="connsiteX5" fmla="*/ 5229587 w 5229587"/>
              <a:gd name="connsiteY5" fmla="*/ 1198 h 6581143"/>
              <a:gd name="connsiteX6" fmla="*/ 5001336 w 5229587"/>
              <a:gd name="connsiteY6" fmla="*/ 6581143 h 6581143"/>
              <a:gd name="connsiteX7" fmla="*/ 0 w 5229587"/>
              <a:gd name="connsiteY7" fmla="*/ 6567496 h 6581143"/>
              <a:gd name="connsiteX8" fmla="*/ 0 w 5229587"/>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01336 w 5052166"/>
              <a:gd name="connsiteY6" fmla="*/ 6581143 h 6581143"/>
              <a:gd name="connsiteX7" fmla="*/ 0 w 5052166"/>
              <a:gd name="connsiteY7" fmla="*/ 6567496 h 6581143"/>
              <a:gd name="connsiteX8" fmla="*/ 0 w 5052166"/>
              <a:gd name="connsiteY8" fmla="*/ 2597 h 6581143"/>
              <a:gd name="connsiteX0" fmla="*/ 0 w 5052166"/>
              <a:gd name="connsiteY0" fmla="*/ 2597 h 6567496"/>
              <a:gd name="connsiteX1" fmla="*/ 1331000 w 5052166"/>
              <a:gd name="connsiteY1" fmla="*/ 1994 h 6567496"/>
              <a:gd name="connsiteX2" fmla="*/ 1333570 w 5052166"/>
              <a:gd name="connsiteY2" fmla="*/ 1336070 h 6567496"/>
              <a:gd name="connsiteX3" fmla="*/ 3585976 w 5052166"/>
              <a:gd name="connsiteY3" fmla="*/ 1340297 h 6567496"/>
              <a:gd name="connsiteX4" fmla="*/ 3587157 w 5052166"/>
              <a:gd name="connsiteY4" fmla="*/ 0 h 6567496"/>
              <a:gd name="connsiteX5" fmla="*/ 5052166 w 5052166"/>
              <a:gd name="connsiteY5" fmla="*/ 1198 h 6567496"/>
              <a:gd name="connsiteX6" fmla="*/ 4987688 w 5052166"/>
              <a:gd name="connsiteY6" fmla="*/ 6553848 h 6567496"/>
              <a:gd name="connsiteX7" fmla="*/ 0 w 5052166"/>
              <a:gd name="connsiteY7" fmla="*/ 6567496 h 6567496"/>
              <a:gd name="connsiteX8" fmla="*/ 0 w 5052166"/>
              <a:gd name="connsiteY8" fmla="*/ 2597 h 6567496"/>
              <a:gd name="connsiteX0" fmla="*/ 0 w 5052166"/>
              <a:gd name="connsiteY0" fmla="*/ 2597 h 6567496"/>
              <a:gd name="connsiteX1" fmla="*/ 1331000 w 5052166"/>
              <a:gd name="connsiteY1" fmla="*/ 1994 h 6567496"/>
              <a:gd name="connsiteX2" fmla="*/ 1333570 w 5052166"/>
              <a:gd name="connsiteY2" fmla="*/ 1336070 h 6567496"/>
              <a:gd name="connsiteX3" fmla="*/ 3585976 w 5052166"/>
              <a:gd name="connsiteY3" fmla="*/ 1340297 h 6567496"/>
              <a:gd name="connsiteX4" fmla="*/ 3587157 w 5052166"/>
              <a:gd name="connsiteY4" fmla="*/ 0 h 6567496"/>
              <a:gd name="connsiteX5" fmla="*/ 5052166 w 5052166"/>
              <a:gd name="connsiteY5" fmla="*/ 1198 h 6567496"/>
              <a:gd name="connsiteX6" fmla="*/ 5014984 w 5052166"/>
              <a:gd name="connsiteY6" fmla="*/ 6567496 h 6567496"/>
              <a:gd name="connsiteX7" fmla="*/ 0 w 5052166"/>
              <a:gd name="connsiteY7" fmla="*/ 6567496 h 6567496"/>
              <a:gd name="connsiteX8" fmla="*/ 0 w 5052166"/>
              <a:gd name="connsiteY8" fmla="*/ 2597 h 6567496"/>
              <a:gd name="connsiteX0" fmla="*/ 0 w 5070255"/>
              <a:gd name="connsiteY0" fmla="*/ 2597 h 6567496"/>
              <a:gd name="connsiteX1" fmla="*/ 1331000 w 5070255"/>
              <a:gd name="connsiteY1" fmla="*/ 1994 h 6567496"/>
              <a:gd name="connsiteX2" fmla="*/ 1333570 w 5070255"/>
              <a:gd name="connsiteY2" fmla="*/ 1336070 h 6567496"/>
              <a:gd name="connsiteX3" fmla="*/ 3585976 w 5070255"/>
              <a:gd name="connsiteY3" fmla="*/ 1340297 h 6567496"/>
              <a:gd name="connsiteX4" fmla="*/ 3587157 w 5070255"/>
              <a:gd name="connsiteY4" fmla="*/ 0 h 6567496"/>
              <a:gd name="connsiteX5" fmla="*/ 5052166 w 5070255"/>
              <a:gd name="connsiteY5" fmla="*/ 1198 h 6567496"/>
              <a:gd name="connsiteX6" fmla="*/ 5069575 w 5070255"/>
              <a:gd name="connsiteY6" fmla="*/ 6553848 h 6567496"/>
              <a:gd name="connsiteX7" fmla="*/ 0 w 5070255"/>
              <a:gd name="connsiteY7" fmla="*/ 6567496 h 6567496"/>
              <a:gd name="connsiteX8" fmla="*/ 0 w 5070255"/>
              <a:gd name="connsiteY8" fmla="*/ 2597 h 6567496"/>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01336 w 5052166"/>
              <a:gd name="connsiteY6" fmla="*/ 6581143 h 6581143"/>
              <a:gd name="connsiteX7" fmla="*/ 0 w 5052166"/>
              <a:gd name="connsiteY7" fmla="*/ 6567496 h 6581143"/>
              <a:gd name="connsiteX8" fmla="*/ 0 w 5052166"/>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28631 w 5052166"/>
              <a:gd name="connsiteY6" fmla="*/ 6581143 h 6581143"/>
              <a:gd name="connsiteX7" fmla="*/ 0 w 5052166"/>
              <a:gd name="connsiteY7" fmla="*/ 6567496 h 6581143"/>
              <a:gd name="connsiteX8" fmla="*/ 0 w 5052166"/>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28631 w 5052166"/>
              <a:gd name="connsiteY6" fmla="*/ 6581143 h 6581143"/>
              <a:gd name="connsiteX7" fmla="*/ 0 w 5052166"/>
              <a:gd name="connsiteY7" fmla="*/ 6567496 h 6581143"/>
              <a:gd name="connsiteX8" fmla="*/ 0 w 5052166"/>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28631 w 5052166"/>
              <a:gd name="connsiteY6" fmla="*/ 6581143 h 6581143"/>
              <a:gd name="connsiteX7" fmla="*/ 0 w 5052166"/>
              <a:gd name="connsiteY7" fmla="*/ 6567496 h 6581143"/>
              <a:gd name="connsiteX8" fmla="*/ 0 w 5052166"/>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28631 w 5052166"/>
              <a:gd name="connsiteY6" fmla="*/ 6581143 h 6581143"/>
              <a:gd name="connsiteX7" fmla="*/ 0 w 5052166"/>
              <a:gd name="connsiteY7" fmla="*/ 6567496 h 6581143"/>
              <a:gd name="connsiteX8" fmla="*/ 0 w 5052166"/>
              <a:gd name="connsiteY8" fmla="*/ 2597 h 6581143"/>
              <a:gd name="connsiteX0" fmla="*/ 0 w 5052166"/>
              <a:gd name="connsiteY0" fmla="*/ 2597 h 6594790"/>
              <a:gd name="connsiteX1" fmla="*/ 1331000 w 5052166"/>
              <a:gd name="connsiteY1" fmla="*/ 1994 h 6594790"/>
              <a:gd name="connsiteX2" fmla="*/ 1333570 w 5052166"/>
              <a:gd name="connsiteY2" fmla="*/ 1336070 h 6594790"/>
              <a:gd name="connsiteX3" fmla="*/ 3585976 w 5052166"/>
              <a:gd name="connsiteY3" fmla="*/ 1340297 h 6594790"/>
              <a:gd name="connsiteX4" fmla="*/ 3587157 w 5052166"/>
              <a:gd name="connsiteY4" fmla="*/ 0 h 6594790"/>
              <a:gd name="connsiteX5" fmla="*/ 5052166 w 5052166"/>
              <a:gd name="connsiteY5" fmla="*/ 1198 h 6594790"/>
              <a:gd name="connsiteX6" fmla="*/ 5028631 w 5052166"/>
              <a:gd name="connsiteY6" fmla="*/ 6594790 h 6594790"/>
              <a:gd name="connsiteX7" fmla="*/ 0 w 5052166"/>
              <a:gd name="connsiteY7" fmla="*/ 6567496 h 6594790"/>
              <a:gd name="connsiteX8" fmla="*/ 0 w 5052166"/>
              <a:gd name="connsiteY8" fmla="*/ 2597 h 6594790"/>
              <a:gd name="connsiteX0" fmla="*/ 0 w 5057135"/>
              <a:gd name="connsiteY0" fmla="*/ 2597 h 6594790"/>
              <a:gd name="connsiteX1" fmla="*/ 1331000 w 5057135"/>
              <a:gd name="connsiteY1" fmla="*/ 1994 h 6594790"/>
              <a:gd name="connsiteX2" fmla="*/ 1333570 w 5057135"/>
              <a:gd name="connsiteY2" fmla="*/ 1336070 h 6594790"/>
              <a:gd name="connsiteX3" fmla="*/ 3585976 w 5057135"/>
              <a:gd name="connsiteY3" fmla="*/ 1340297 h 6594790"/>
              <a:gd name="connsiteX4" fmla="*/ 3587157 w 5057135"/>
              <a:gd name="connsiteY4" fmla="*/ 0 h 6594790"/>
              <a:gd name="connsiteX5" fmla="*/ 5052166 w 5057135"/>
              <a:gd name="connsiteY5" fmla="*/ 1198 h 6594790"/>
              <a:gd name="connsiteX6" fmla="*/ 5055927 w 5057135"/>
              <a:gd name="connsiteY6" fmla="*/ 6594790 h 6594790"/>
              <a:gd name="connsiteX7" fmla="*/ 0 w 5057135"/>
              <a:gd name="connsiteY7" fmla="*/ 6567496 h 6594790"/>
              <a:gd name="connsiteX8" fmla="*/ 0 w 5057135"/>
              <a:gd name="connsiteY8" fmla="*/ 2597 h 6594790"/>
              <a:gd name="connsiteX0" fmla="*/ 0 w 5052166"/>
              <a:gd name="connsiteY0" fmla="*/ 2597 h 6594790"/>
              <a:gd name="connsiteX1" fmla="*/ 1331000 w 5052166"/>
              <a:gd name="connsiteY1" fmla="*/ 1994 h 6594790"/>
              <a:gd name="connsiteX2" fmla="*/ 1333570 w 5052166"/>
              <a:gd name="connsiteY2" fmla="*/ 1336070 h 6594790"/>
              <a:gd name="connsiteX3" fmla="*/ 3585976 w 5052166"/>
              <a:gd name="connsiteY3" fmla="*/ 1340297 h 6594790"/>
              <a:gd name="connsiteX4" fmla="*/ 3587157 w 5052166"/>
              <a:gd name="connsiteY4" fmla="*/ 0 h 6594790"/>
              <a:gd name="connsiteX5" fmla="*/ 5052166 w 5052166"/>
              <a:gd name="connsiteY5" fmla="*/ 1198 h 6594790"/>
              <a:gd name="connsiteX6" fmla="*/ 5014983 w 5052166"/>
              <a:gd name="connsiteY6" fmla="*/ 6594790 h 6594790"/>
              <a:gd name="connsiteX7" fmla="*/ 0 w 5052166"/>
              <a:gd name="connsiteY7" fmla="*/ 6567496 h 6594790"/>
              <a:gd name="connsiteX8" fmla="*/ 0 w 5052166"/>
              <a:gd name="connsiteY8" fmla="*/ 2597 h 6594790"/>
              <a:gd name="connsiteX0" fmla="*/ 0 w 5052166"/>
              <a:gd name="connsiteY0" fmla="*/ 2597 h 6594790"/>
              <a:gd name="connsiteX1" fmla="*/ 1331000 w 5052166"/>
              <a:gd name="connsiteY1" fmla="*/ 1994 h 6594790"/>
              <a:gd name="connsiteX2" fmla="*/ 1333570 w 5052166"/>
              <a:gd name="connsiteY2" fmla="*/ 1336070 h 6594790"/>
              <a:gd name="connsiteX3" fmla="*/ 3585976 w 5052166"/>
              <a:gd name="connsiteY3" fmla="*/ 1340297 h 6594790"/>
              <a:gd name="connsiteX4" fmla="*/ 3587157 w 5052166"/>
              <a:gd name="connsiteY4" fmla="*/ 0 h 6594790"/>
              <a:gd name="connsiteX5" fmla="*/ 5052166 w 5052166"/>
              <a:gd name="connsiteY5" fmla="*/ 1198 h 6594790"/>
              <a:gd name="connsiteX6" fmla="*/ 5028631 w 5052166"/>
              <a:gd name="connsiteY6" fmla="*/ 6594790 h 6594790"/>
              <a:gd name="connsiteX7" fmla="*/ 0 w 5052166"/>
              <a:gd name="connsiteY7" fmla="*/ 6567496 h 6594790"/>
              <a:gd name="connsiteX8" fmla="*/ 0 w 5052166"/>
              <a:gd name="connsiteY8" fmla="*/ 2597 h 6594790"/>
              <a:gd name="connsiteX0" fmla="*/ 0 w 5052166"/>
              <a:gd name="connsiteY0" fmla="*/ 2597 h 6594790"/>
              <a:gd name="connsiteX1" fmla="*/ 1331000 w 5052166"/>
              <a:gd name="connsiteY1" fmla="*/ 1994 h 6594790"/>
              <a:gd name="connsiteX2" fmla="*/ 1333570 w 5052166"/>
              <a:gd name="connsiteY2" fmla="*/ 1336070 h 6594790"/>
              <a:gd name="connsiteX3" fmla="*/ 3585976 w 5052166"/>
              <a:gd name="connsiteY3" fmla="*/ 1340297 h 6594790"/>
              <a:gd name="connsiteX4" fmla="*/ 3587157 w 5052166"/>
              <a:gd name="connsiteY4" fmla="*/ 0 h 6594790"/>
              <a:gd name="connsiteX5" fmla="*/ 5052166 w 5052166"/>
              <a:gd name="connsiteY5" fmla="*/ 1198 h 6594790"/>
              <a:gd name="connsiteX6" fmla="*/ 5042279 w 5052166"/>
              <a:gd name="connsiteY6" fmla="*/ 6594790 h 6594790"/>
              <a:gd name="connsiteX7" fmla="*/ 0 w 5052166"/>
              <a:gd name="connsiteY7" fmla="*/ 6567496 h 6594790"/>
              <a:gd name="connsiteX8" fmla="*/ 0 w 5052166"/>
              <a:gd name="connsiteY8" fmla="*/ 2597 h 6594790"/>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42279 w 5052166"/>
              <a:gd name="connsiteY6" fmla="*/ 6581143 h 6581143"/>
              <a:gd name="connsiteX7" fmla="*/ 0 w 5052166"/>
              <a:gd name="connsiteY7" fmla="*/ 6567496 h 6581143"/>
              <a:gd name="connsiteX8" fmla="*/ 0 w 5052166"/>
              <a:gd name="connsiteY8" fmla="*/ 2597 h 658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2166" h="6581143">
                <a:moveTo>
                  <a:pt x="0" y="2597"/>
                </a:moveTo>
                <a:lnTo>
                  <a:pt x="1331000" y="1994"/>
                </a:lnTo>
                <a:cubicBezTo>
                  <a:pt x="1329399" y="451795"/>
                  <a:pt x="1335171" y="886269"/>
                  <a:pt x="1333570" y="1336070"/>
                </a:cubicBezTo>
                <a:lnTo>
                  <a:pt x="3585976" y="1340297"/>
                </a:lnTo>
                <a:cubicBezTo>
                  <a:pt x="3586370" y="891073"/>
                  <a:pt x="3586763" y="449224"/>
                  <a:pt x="3587157" y="0"/>
                </a:cubicBezTo>
                <a:lnTo>
                  <a:pt x="5052166" y="1198"/>
                </a:lnTo>
                <a:cubicBezTo>
                  <a:pt x="5046819" y="1918118"/>
                  <a:pt x="5047626" y="4664223"/>
                  <a:pt x="5042279" y="6581143"/>
                </a:cubicBezTo>
                <a:lnTo>
                  <a:pt x="0" y="6567496"/>
                </a:lnTo>
                <a:lnTo>
                  <a:pt x="0" y="2597"/>
                </a:lnTo>
                <a:close/>
              </a:path>
            </a:pathLst>
          </a:custGeom>
        </p:spPr>
        <p:txBody>
          <a:bodyPr/>
          <a:lstStyle>
            <a:lvl1pPr>
              <a:defRPr lang="en-US" b="0" i="0" smtClean="0">
                <a:effectLst/>
              </a:defRPr>
            </a:lvl1pPr>
          </a:lstStyle>
          <a:p>
            <a:r>
              <a:rPr lang="en-US" b="0" i="0" dirty="0">
                <a:solidFill>
                  <a:srgbClr val="000000"/>
                </a:solidFill>
                <a:effectLst/>
                <a:latin typeface="Calibri" panose="020F0502020204030204" pitchFamily="34" charset="0"/>
              </a:rPr>
              <a:t>Click on icon to  insert  image</a:t>
            </a:r>
            <a:endParaRPr lang="nl-NL" dirty="0"/>
          </a:p>
        </p:txBody>
      </p:sp>
      <p:sp>
        <p:nvSpPr>
          <p:cNvPr id="9" name="Rechthoek 8">
            <a:extLst>
              <a:ext uri="{FF2B5EF4-FFF2-40B4-BE49-F238E27FC236}">
                <a16:creationId xmlns:a16="http://schemas.microsoft.com/office/drawing/2014/main" id="{1C0E34BD-CB20-4BB2-87F2-FA9E10646CA9}"/>
              </a:ext>
            </a:extLst>
          </p:cNvPr>
          <p:cNvSpPr/>
          <p:nvPr userDrawn="1"/>
        </p:nvSpPr>
        <p:spPr>
          <a:xfrm>
            <a:off x="1492666" y="0"/>
            <a:ext cx="2209800" cy="1466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a:extLst>
              <a:ext uri="{FF2B5EF4-FFF2-40B4-BE49-F238E27FC236}">
                <a16:creationId xmlns:a16="http://schemas.microsoft.com/office/drawing/2014/main" id="{A65856D8-C802-4891-9AA9-1145899176E0}"/>
              </a:ext>
            </a:extLst>
          </p:cNvPr>
          <p:cNvSpPr>
            <a:spLocks noGrp="1"/>
          </p:cNvSpPr>
          <p:nvPr>
            <p:ph type="body" sz="quarter" idx="14" hasCustomPrompt="1"/>
          </p:nvPr>
        </p:nvSpPr>
        <p:spPr>
          <a:xfrm>
            <a:off x="6549189" y="1739085"/>
            <a:ext cx="4531896" cy="998539"/>
          </a:xfrm>
        </p:spPr>
        <p:txBody>
          <a:bodyPr>
            <a:noAutofit/>
          </a:bodyPr>
          <a:lstStyle>
            <a:lvl1pPr marL="0" indent="0" algn="ctr">
              <a:buNone/>
              <a:defRPr sz="3600">
                <a:solidFill>
                  <a:srgbClr val="474642"/>
                </a:solidFill>
                <a:latin typeface="Poppins ExtraBold" panose="00000900000000000000" pitchFamily="2" charset="0"/>
                <a:cs typeface="Poppins ExtraBold" panose="00000900000000000000" pitchFamily="2" charset="0"/>
              </a:defRPr>
            </a:lvl1pPr>
          </a:lstStyle>
          <a:p>
            <a:pPr lvl="0"/>
            <a:r>
              <a:rPr lang="nl-NL" dirty="0"/>
              <a:t>Click </a:t>
            </a:r>
            <a:r>
              <a:rPr lang="nl-NL" dirty="0" err="1"/>
              <a:t>to</a:t>
            </a:r>
            <a:r>
              <a:rPr lang="nl-NL" dirty="0"/>
              <a:t> </a:t>
            </a:r>
            <a:r>
              <a:rPr lang="nl-NL" dirty="0" err="1"/>
              <a:t>add</a:t>
            </a:r>
            <a:r>
              <a:rPr lang="nl-NL" dirty="0"/>
              <a:t> a </a:t>
            </a:r>
            <a:r>
              <a:rPr lang="nl-NL" dirty="0" err="1"/>
              <a:t>title</a:t>
            </a:r>
            <a:endParaRPr lang="nl-NL" dirty="0"/>
          </a:p>
        </p:txBody>
      </p:sp>
      <p:sp>
        <p:nvSpPr>
          <p:cNvPr id="15" name="Tijdelijke aanduiding voor tekst 13">
            <a:extLst>
              <a:ext uri="{FF2B5EF4-FFF2-40B4-BE49-F238E27FC236}">
                <a16:creationId xmlns:a16="http://schemas.microsoft.com/office/drawing/2014/main" id="{7AE39A6B-C0A1-4C87-9D2C-12593AEC57F8}"/>
              </a:ext>
            </a:extLst>
          </p:cNvPr>
          <p:cNvSpPr>
            <a:spLocks noGrp="1"/>
          </p:cNvSpPr>
          <p:nvPr>
            <p:ph type="body" sz="quarter" idx="15" hasCustomPrompt="1"/>
          </p:nvPr>
        </p:nvSpPr>
        <p:spPr>
          <a:xfrm>
            <a:off x="6409571" y="3186907"/>
            <a:ext cx="4944229" cy="2270877"/>
          </a:xfrm>
        </p:spPr>
        <p:txBody>
          <a:bodyPr>
            <a:noAutofit/>
          </a:bodyPr>
          <a:lstStyle>
            <a:lvl1pPr marL="0" indent="0" algn="ctr">
              <a:buNone/>
              <a:defRPr sz="2000">
                <a:solidFill>
                  <a:srgbClr val="474642"/>
                </a:solidFill>
                <a:latin typeface="Poppins Regular" panose="00000500000000000000" pitchFamily="2" charset="0"/>
                <a:cs typeface="Poppins Regular" panose="00000500000000000000" pitchFamily="2" charset="0"/>
              </a:defRPr>
            </a:lvl1pPr>
          </a:lstStyle>
          <a:p>
            <a:pPr lvl="0"/>
            <a:r>
              <a:rPr lang="nl-NL" dirty="0"/>
              <a:t>Click </a:t>
            </a:r>
            <a:r>
              <a:rPr lang="nl-NL" dirty="0" err="1"/>
              <a:t>to</a:t>
            </a:r>
            <a:r>
              <a:rPr lang="nl-NL" dirty="0"/>
              <a:t> </a:t>
            </a:r>
            <a:r>
              <a:rPr lang="nl-NL" dirty="0" err="1"/>
              <a:t>edit</a:t>
            </a:r>
            <a:r>
              <a:rPr lang="nl-NL" dirty="0"/>
              <a:t> body tekst.</a:t>
            </a:r>
          </a:p>
        </p:txBody>
      </p:sp>
      <p:pic>
        <p:nvPicPr>
          <p:cNvPr id="11" name="Afbeelding 10">
            <a:extLst>
              <a:ext uri="{FF2B5EF4-FFF2-40B4-BE49-F238E27FC236}">
                <a16:creationId xmlns:a16="http://schemas.microsoft.com/office/drawing/2014/main" id="{35917756-BA77-41D5-A318-3DC6AD6215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466" y="311389"/>
            <a:ext cx="1812199" cy="968771"/>
          </a:xfrm>
          <a:prstGeom prst="rect">
            <a:avLst/>
          </a:prstGeom>
        </p:spPr>
      </p:pic>
    </p:spTree>
    <p:extLst>
      <p:ext uri="{BB962C8B-B14F-4D97-AF65-F5344CB8AC3E}">
        <p14:creationId xmlns:p14="http://schemas.microsoft.com/office/powerpoint/2010/main" val="8991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 Subtitle">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F03B5714-A370-4C0E-869D-66B7642580FA}" type="datetime1">
              <a:rPr lang="nl-NL" smtClean="0"/>
              <a:t>17-01-2022</a:t>
            </a:fld>
            <a:endParaRPr lang="nl-NL"/>
          </a:p>
        </p:txBody>
      </p:sp>
      <p:sp>
        <p:nvSpPr>
          <p:cNvPr id="6" name="Tijdelijke aanduiding voor voettekst 5"/>
          <p:cNvSpPr>
            <a:spLocks noGrp="1"/>
          </p:cNvSpPr>
          <p:nvPr>
            <p:ph type="ftr" sz="quarter" idx="11"/>
          </p:nvPr>
        </p:nvSpPr>
        <p:spPr/>
        <p:txBody>
          <a:bodyPr/>
          <a:lstStyle/>
          <a:p>
            <a:r>
              <a:rPr lang="nl-NL" dirty="0" err="1"/>
              <a:t>Footer</a:t>
            </a:r>
            <a:endParaRPr lang="nl-NL" dirty="0"/>
          </a:p>
        </p:txBody>
      </p:sp>
      <p:sp>
        <p:nvSpPr>
          <p:cNvPr id="7" name="Tijdelijke aanduiding voor dianummer 6"/>
          <p:cNvSpPr>
            <a:spLocks noGrp="1"/>
          </p:cNvSpPr>
          <p:nvPr>
            <p:ph type="sldNum" sz="quarter" idx="12"/>
          </p:nvPr>
        </p:nvSpPr>
        <p:spPr/>
        <p:txBody>
          <a:bodyPr/>
          <a:lstStyle/>
          <a:p>
            <a:fld id="{585FD527-44D2-4F31-ACFB-A0DEAF4E8B73}" type="slidenum">
              <a:rPr lang="nl-NL" smtClean="0"/>
              <a:t>‹#›</a:t>
            </a:fld>
            <a:endParaRPr lang="nl-NL"/>
          </a:p>
        </p:txBody>
      </p:sp>
      <p:sp>
        <p:nvSpPr>
          <p:cNvPr id="8" name="Tijdelijke aanduiding voor afbeelding 7">
            <a:extLst>
              <a:ext uri="{FF2B5EF4-FFF2-40B4-BE49-F238E27FC236}">
                <a16:creationId xmlns:a16="http://schemas.microsoft.com/office/drawing/2014/main" id="{BF5BA884-A9E9-43D1-98B8-4D13E971F9A8}"/>
              </a:ext>
            </a:extLst>
          </p:cNvPr>
          <p:cNvSpPr>
            <a:spLocks noGrp="1"/>
          </p:cNvSpPr>
          <p:nvPr>
            <p:ph type="pic" sz="quarter" idx="13" hasCustomPrompt="1"/>
          </p:nvPr>
        </p:nvSpPr>
        <p:spPr>
          <a:xfrm>
            <a:off x="133350" y="128546"/>
            <a:ext cx="11925300" cy="5309562"/>
          </a:xfrm>
          <a:custGeom>
            <a:avLst/>
            <a:gdLst>
              <a:gd name="connsiteX0" fmla="*/ 0 w 11925300"/>
              <a:gd name="connsiteY0" fmla="*/ 0 h 6584950"/>
              <a:gd name="connsiteX1" fmla="*/ 11925300 w 11925300"/>
              <a:gd name="connsiteY1" fmla="*/ 0 h 6584950"/>
              <a:gd name="connsiteX2" fmla="*/ 11925300 w 11925300"/>
              <a:gd name="connsiteY2" fmla="*/ 6584950 h 6584950"/>
              <a:gd name="connsiteX3" fmla="*/ 0 w 11925300"/>
              <a:gd name="connsiteY3" fmla="*/ 6584950 h 6584950"/>
              <a:gd name="connsiteX4" fmla="*/ 0 w 11925300"/>
              <a:gd name="connsiteY4" fmla="*/ 0 h 6584950"/>
              <a:gd name="connsiteX0" fmla="*/ 0 w 11925300"/>
              <a:gd name="connsiteY0" fmla="*/ 3175 h 6588125"/>
              <a:gd name="connsiteX1" fmla="*/ 4533900 w 11925300"/>
              <a:gd name="connsiteY1" fmla="*/ 0 h 6588125"/>
              <a:gd name="connsiteX2" fmla="*/ 11925300 w 11925300"/>
              <a:gd name="connsiteY2" fmla="*/ 3175 h 6588125"/>
              <a:gd name="connsiteX3" fmla="*/ 11925300 w 11925300"/>
              <a:gd name="connsiteY3" fmla="*/ 6588125 h 6588125"/>
              <a:gd name="connsiteX4" fmla="*/ 0 w 11925300"/>
              <a:gd name="connsiteY4" fmla="*/ 6588125 h 6588125"/>
              <a:gd name="connsiteX5" fmla="*/ 0 w 11925300"/>
              <a:gd name="connsiteY5" fmla="*/ 3175 h 6588125"/>
              <a:gd name="connsiteX0" fmla="*/ 0 w 11925300"/>
              <a:gd name="connsiteY0" fmla="*/ 22224 h 6607174"/>
              <a:gd name="connsiteX1" fmla="*/ 4533900 w 11925300"/>
              <a:gd name="connsiteY1" fmla="*/ 19049 h 6607174"/>
              <a:gd name="connsiteX2" fmla="*/ 7086600 w 11925300"/>
              <a:gd name="connsiteY2" fmla="*/ 0 h 6607174"/>
              <a:gd name="connsiteX3" fmla="*/ 11925300 w 11925300"/>
              <a:gd name="connsiteY3" fmla="*/ 22224 h 6607174"/>
              <a:gd name="connsiteX4" fmla="*/ 11925300 w 11925300"/>
              <a:gd name="connsiteY4" fmla="*/ 6607174 h 6607174"/>
              <a:gd name="connsiteX5" fmla="*/ 0 w 11925300"/>
              <a:gd name="connsiteY5" fmla="*/ 6607174 h 6607174"/>
              <a:gd name="connsiteX6" fmla="*/ 0 w 11925300"/>
              <a:gd name="connsiteY6" fmla="*/ 22224 h 6607174"/>
              <a:gd name="connsiteX0" fmla="*/ 0 w 11925300"/>
              <a:gd name="connsiteY0" fmla="*/ 22224 h 6607174"/>
              <a:gd name="connsiteX1" fmla="*/ 4533900 w 11925300"/>
              <a:gd name="connsiteY1" fmla="*/ 19049 h 6607174"/>
              <a:gd name="connsiteX2" fmla="*/ 7086600 w 11925300"/>
              <a:gd name="connsiteY2" fmla="*/ 0 h 6607174"/>
              <a:gd name="connsiteX3" fmla="*/ 7277100 w 11925300"/>
              <a:gd name="connsiteY3" fmla="*/ 19050 h 6607174"/>
              <a:gd name="connsiteX4" fmla="*/ 11925300 w 11925300"/>
              <a:gd name="connsiteY4" fmla="*/ 22224 h 6607174"/>
              <a:gd name="connsiteX5" fmla="*/ 11925300 w 11925300"/>
              <a:gd name="connsiteY5" fmla="*/ 6607174 h 6607174"/>
              <a:gd name="connsiteX6" fmla="*/ 0 w 11925300"/>
              <a:gd name="connsiteY6" fmla="*/ 6607174 h 6607174"/>
              <a:gd name="connsiteX7" fmla="*/ 0 w 11925300"/>
              <a:gd name="connsiteY7" fmla="*/ 22224 h 6607174"/>
              <a:gd name="connsiteX0" fmla="*/ 0 w 11925300"/>
              <a:gd name="connsiteY0" fmla="*/ 22224 h 6607174"/>
              <a:gd name="connsiteX1" fmla="*/ 4533900 w 11925300"/>
              <a:gd name="connsiteY1" fmla="*/ 19049 h 6607174"/>
              <a:gd name="connsiteX2" fmla="*/ 4781550 w 11925300"/>
              <a:gd name="connsiteY2" fmla="*/ 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533900 w 11925300"/>
              <a:gd name="connsiteY1" fmla="*/ 1904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819650 w 11925300"/>
              <a:gd name="connsiteY1" fmla="*/ 3809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2771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35553 w 11925300"/>
              <a:gd name="connsiteY1" fmla="*/ 11098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7978 h 6592928"/>
              <a:gd name="connsiteX1" fmla="*/ 4835553 w 11925300"/>
              <a:gd name="connsiteY1" fmla="*/ 0 h 6592928"/>
              <a:gd name="connsiteX2" fmla="*/ 4838700 w 11925300"/>
              <a:gd name="connsiteY2" fmla="*/ 1357354 h 6592928"/>
              <a:gd name="connsiteX3" fmla="*/ 7067550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9403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09258 w 11925300"/>
              <a:gd name="connsiteY6" fmla="*/ 5758739 h 6592928"/>
              <a:gd name="connsiteX7" fmla="*/ 0 w 11925300"/>
              <a:gd name="connsiteY7" fmla="*/ 6592928 h 6592928"/>
              <a:gd name="connsiteX8" fmla="*/ 0 w 11925300"/>
              <a:gd name="connsiteY8" fmla="*/ 7978 h 6592928"/>
              <a:gd name="connsiteX0" fmla="*/ 0 w 11925300"/>
              <a:gd name="connsiteY0" fmla="*/ 7978 h 5758739"/>
              <a:gd name="connsiteX1" fmla="*/ 4835553 w 11925300"/>
              <a:gd name="connsiteY1" fmla="*/ 0 h 5758739"/>
              <a:gd name="connsiteX2" fmla="*/ 4830749 w 11925300"/>
              <a:gd name="connsiteY2" fmla="*/ 1341451 h 5758739"/>
              <a:gd name="connsiteX3" fmla="*/ 7043696 w 11925300"/>
              <a:gd name="connsiteY3" fmla="*/ 1338304 h 5758739"/>
              <a:gd name="connsiteX4" fmla="*/ 7046843 w 11925300"/>
              <a:gd name="connsiteY4" fmla="*/ 12755 h 5758739"/>
              <a:gd name="connsiteX5" fmla="*/ 11925300 w 11925300"/>
              <a:gd name="connsiteY5" fmla="*/ 7978 h 5758739"/>
              <a:gd name="connsiteX6" fmla="*/ 11909258 w 11925300"/>
              <a:gd name="connsiteY6" fmla="*/ 5758739 h 5758739"/>
              <a:gd name="connsiteX7" fmla="*/ 0 w 11925300"/>
              <a:gd name="connsiteY7" fmla="*/ 5726655 h 5758739"/>
              <a:gd name="connsiteX8" fmla="*/ 0 w 11925300"/>
              <a:gd name="connsiteY8" fmla="*/ 7978 h 5758739"/>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758739 h 5758740"/>
              <a:gd name="connsiteX7" fmla="*/ 0 w 11925300"/>
              <a:gd name="connsiteY7" fmla="*/ 5758740 h 5758740"/>
              <a:gd name="connsiteX8" fmla="*/ 0 w 11925300"/>
              <a:gd name="connsiteY8" fmla="*/ 7978 h 5758740"/>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309560 h 5758740"/>
              <a:gd name="connsiteX7" fmla="*/ 0 w 11925300"/>
              <a:gd name="connsiteY7" fmla="*/ 5758740 h 5758740"/>
              <a:gd name="connsiteX8" fmla="*/ 0 w 11925300"/>
              <a:gd name="connsiteY8" fmla="*/ 7978 h 5758740"/>
              <a:gd name="connsiteX0" fmla="*/ 0 w 11925300"/>
              <a:gd name="connsiteY0" fmla="*/ 7978 h 5309560"/>
              <a:gd name="connsiteX1" fmla="*/ 4835553 w 11925300"/>
              <a:gd name="connsiteY1" fmla="*/ 0 h 5309560"/>
              <a:gd name="connsiteX2" fmla="*/ 4830749 w 11925300"/>
              <a:gd name="connsiteY2" fmla="*/ 1341451 h 5309560"/>
              <a:gd name="connsiteX3" fmla="*/ 7043696 w 11925300"/>
              <a:gd name="connsiteY3" fmla="*/ 1338304 h 5309560"/>
              <a:gd name="connsiteX4" fmla="*/ 7046843 w 11925300"/>
              <a:gd name="connsiteY4" fmla="*/ 12755 h 5309560"/>
              <a:gd name="connsiteX5" fmla="*/ 11925300 w 11925300"/>
              <a:gd name="connsiteY5" fmla="*/ 7978 h 5309560"/>
              <a:gd name="connsiteX6" fmla="*/ 11909258 w 11925300"/>
              <a:gd name="connsiteY6" fmla="*/ 5309560 h 5309560"/>
              <a:gd name="connsiteX7" fmla="*/ 0 w 11925300"/>
              <a:gd name="connsiteY7" fmla="*/ 5293519 h 5309560"/>
              <a:gd name="connsiteX8" fmla="*/ 0 w 11925300"/>
              <a:gd name="connsiteY8" fmla="*/ 7978 h 5309560"/>
              <a:gd name="connsiteX0" fmla="*/ 0 w 11925300"/>
              <a:gd name="connsiteY0" fmla="*/ 7978 h 5309562"/>
              <a:gd name="connsiteX1" fmla="*/ 4835553 w 11925300"/>
              <a:gd name="connsiteY1" fmla="*/ 0 h 5309562"/>
              <a:gd name="connsiteX2" fmla="*/ 4830749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5300" h="5309562">
                <a:moveTo>
                  <a:pt x="0" y="7978"/>
                </a:moveTo>
                <a:lnTo>
                  <a:pt x="4835553" y="0"/>
                </a:lnTo>
                <a:cubicBezTo>
                  <a:pt x="4833952" y="449801"/>
                  <a:pt x="4832350" y="891650"/>
                  <a:pt x="4830749" y="1341451"/>
                </a:cubicBezTo>
                <a:lnTo>
                  <a:pt x="7043696" y="1338304"/>
                </a:lnTo>
                <a:lnTo>
                  <a:pt x="7046843" y="12755"/>
                </a:lnTo>
                <a:lnTo>
                  <a:pt x="11925300" y="7978"/>
                </a:lnTo>
                <a:cubicBezTo>
                  <a:pt x="11919953" y="1924898"/>
                  <a:pt x="11914605" y="3392640"/>
                  <a:pt x="11909258" y="5309560"/>
                </a:cubicBezTo>
                <a:lnTo>
                  <a:pt x="0" y="5309562"/>
                </a:lnTo>
                <a:lnTo>
                  <a:pt x="0" y="7978"/>
                </a:lnTo>
                <a:close/>
              </a:path>
            </a:pathLst>
          </a:custGeom>
        </p:spPr>
        <p:txBody>
          <a:bodyPr/>
          <a:lstStyle>
            <a:lvl1pPr>
              <a:defRPr/>
            </a:lvl1pPr>
          </a:lstStyle>
          <a:p>
            <a:r>
              <a:rPr lang="en-US" dirty="0"/>
              <a:t>Click on icon to insert image</a:t>
            </a:r>
            <a:endParaRPr lang="nl-NL" dirty="0"/>
          </a:p>
        </p:txBody>
      </p:sp>
      <p:sp>
        <p:nvSpPr>
          <p:cNvPr id="9" name="Rechthoek 8">
            <a:extLst>
              <a:ext uri="{FF2B5EF4-FFF2-40B4-BE49-F238E27FC236}">
                <a16:creationId xmlns:a16="http://schemas.microsoft.com/office/drawing/2014/main" id="{1C0E34BD-CB20-4BB2-87F2-FA9E10646CA9}"/>
              </a:ext>
            </a:extLst>
          </p:cNvPr>
          <p:cNvSpPr/>
          <p:nvPr userDrawn="1"/>
        </p:nvSpPr>
        <p:spPr>
          <a:xfrm>
            <a:off x="4972050" y="0"/>
            <a:ext cx="2209800" cy="1466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a:extLst>
              <a:ext uri="{FF2B5EF4-FFF2-40B4-BE49-F238E27FC236}">
                <a16:creationId xmlns:a16="http://schemas.microsoft.com/office/drawing/2014/main" id="{A65856D8-C802-4891-9AA9-1145899176E0}"/>
              </a:ext>
            </a:extLst>
          </p:cNvPr>
          <p:cNvSpPr>
            <a:spLocks noGrp="1"/>
          </p:cNvSpPr>
          <p:nvPr>
            <p:ph type="body" sz="quarter" idx="14" hasCustomPrompt="1"/>
          </p:nvPr>
        </p:nvSpPr>
        <p:spPr>
          <a:xfrm>
            <a:off x="2350168" y="5630862"/>
            <a:ext cx="7491663" cy="664746"/>
          </a:xfrm>
        </p:spPr>
        <p:txBody>
          <a:bodyPr>
            <a:noAutofit/>
          </a:bodyPr>
          <a:lstStyle>
            <a:lvl1pPr marL="0" indent="0" algn="ctr">
              <a:buNone/>
              <a:defRPr sz="3600">
                <a:solidFill>
                  <a:srgbClr val="474642"/>
                </a:solidFill>
                <a:latin typeface="Poppins ExtraBold" panose="00000900000000000000" pitchFamily="2" charset="0"/>
                <a:cs typeface="Poppins ExtraBold" panose="00000900000000000000" pitchFamily="2" charset="0"/>
              </a:defRPr>
            </a:lvl1pPr>
          </a:lstStyle>
          <a:p>
            <a:pPr lvl="0"/>
            <a:r>
              <a:rPr lang="nl-NL" dirty="0"/>
              <a:t>Click </a:t>
            </a:r>
            <a:r>
              <a:rPr lang="nl-NL" dirty="0" err="1"/>
              <a:t>to</a:t>
            </a:r>
            <a:r>
              <a:rPr lang="nl-NL" dirty="0"/>
              <a:t> </a:t>
            </a:r>
            <a:r>
              <a:rPr lang="nl-NL" dirty="0" err="1"/>
              <a:t>add</a:t>
            </a:r>
            <a:r>
              <a:rPr lang="nl-NL" dirty="0"/>
              <a:t> </a:t>
            </a:r>
            <a:r>
              <a:rPr lang="nl-NL" dirty="0" err="1"/>
              <a:t>title</a:t>
            </a:r>
            <a:endParaRPr lang="nl-NL" dirty="0"/>
          </a:p>
        </p:txBody>
      </p:sp>
      <p:sp>
        <p:nvSpPr>
          <p:cNvPr id="15" name="Tijdelijke aanduiding voor tekst 13">
            <a:extLst>
              <a:ext uri="{FF2B5EF4-FFF2-40B4-BE49-F238E27FC236}">
                <a16:creationId xmlns:a16="http://schemas.microsoft.com/office/drawing/2014/main" id="{7AE39A6B-C0A1-4C87-9D2C-12593AEC57F8}"/>
              </a:ext>
            </a:extLst>
          </p:cNvPr>
          <p:cNvSpPr>
            <a:spLocks noGrp="1"/>
          </p:cNvSpPr>
          <p:nvPr>
            <p:ph type="body" sz="quarter" idx="15" hasCustomPrompt="1"/>
          </p:nvPr>
        </p:nvSpPr>
        <p:spPr>
          <a:xfrm>
            <a:off x="3076824" y="6295608"/>
            <a:ext cx="6000249" cy="365125"/>
          </a:xfrm>
        </p:spPr>
        <p:txBody>
          <a:bodyPr>
            <a:noAutofit/>
          </a:bodyPr>
          <a:lstStyle>
            <a:lvl1pPr marL="0" indent="0" algn="ctr">
              <a:buNone/>
              <a:defRPr sz="2000">
                <a:solidFill>
                  <a:srgbClr val="474642"/>
                </a:solidFill>
                <a:latin typeface="Poppins Regular" panose="00000500000000000000" pitchFamily="2" charset="0"/>
                <a:cs typeface="Poppins Regular" panose="00000500000000000000" pitchFamily="2" charset="0"/>
              </a:defRPr>
            </a:lvl1pPr>
          </a:lstStyle>
          <a:p>
            <a:pPr lvl="0"/>
            <a:r>
              <a:rPr lang="nl-NL" dirty="0"/>
              <a:t>Click </a:t>
            </a:r>
            <a:r>
              <a:rPr lang="nl-NL" dirty="0" err="1"/>
              <a:t>to</a:t>
            </a:r>
            <a:r>
              <a:rPr lang="nl-NL" dirty="0"/>
              <a:t> </a:t>
            </a:r>
            <a:r>
              <a:rPr lang="nl-NL" dirty="0" err="1"/>
              <a:t>add</a:t>
            </a:r>
            <a:r>
              <a:rPr lang="nl-NL" dirty="0"/>
              <a:t> </a:t>
            </a:r>
            <a:r>
              <a:rPr lang="nl-NL" dirty="0" err="1"/>
              <a:t>subtitle</a:t>
            </a:r>
            <a:endParaRPr lang="nl-NL" dirty="0"/>
          </a:p>
        </p:txBody>
      </p:sp>
      <p:pic>
        <p:nvPicPr>
          <p:cNvPr id="11" name="Afbeelding 10">
            <a:extLst>
              <a:ext uri="{FF2B5EF4-FFF2-40B4-BE49-F238E27FC236}">
                <a16:creationId xmlns:a16="http://schemas.microsoft.com/office/drawing/2014/main" id="{4CC63D07-12FB-49A0-A67A-3A38D4CD80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900" y="311389"/>
            <a:ext cx="1812199" cy="968771"/>
          </a:xfrm>
          <a:prstGeom prst="rect">
            <a:avLst/>
          </a:prstGeom>
        </p:spPr>
      </p:pic>
    </p:spTree>
    <p:extLst>
      <p:ext uri="{BB962C8B-B14F-4D97-AF65-F5344CB8AC3E}">
        <p14:creationId xmlns:p14="http://schemas.microsoft.com/office/powerpoint/2010/main" val="340776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DE94-8E26-40B2-ACF5-97255A45FC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ECF80D-B9A6-4067-B54F-5C9D81C603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CF5353-A51E-403B-A7B8-DA1F23AAD3C5}"/>
              </a:ext>
            </a:extLst>
          </p:cNvPr>
          <p:cNvSpPr>
            <a:spLocks noGrp="1"/>
          </p:cNvSpPr>
          <p:nvPr>
            <p:ph type="dt" sz="half" idx="10"/>
          </p:nvPr>
        </p:nvSpPr>
        <p:spPr/>
        <p:txBody>
          <a:bodyPr/>
          <a:lstStyle/>
          <a:p>
            <a:fld id="{9603E6F9-C5D8-4424-933E-4D525BB97396}" type="datetime1">
              <a:rPr lang="nl-NL" smtClean="0"/>
              <a:t>17-01-2022</a:t>
            </a:fld>
            <a:endParaRPr lang="en-GB"/>
          </a:p>
        </p:txBody>
      </p:sp>
      <p:sp>
        <p:nvSpPr>
          <p:cNvPr id="5" name="Footer Placeholder 4">
            <a:extLst>
              <a:ext uri="{FF2B5EF4-FFF2-40B4-BE49-F238E27FC236}">
                <a16:creationId xmlns:a16="http://schemas.microsoft.com/office/drawing/2014/main" id="{84911767-E719-4C31-B71E-6760CAE96949}"/>
              </a:ext>
            </a:extLst>
          </p:cNvPr>
          <p:cNvSpPr>
            <a:spLocks noGrp="1"/>
          </p:cNvSpPr>
          <p:nvPr>
            <p:ph type="ftr" sz="quarter" idx="11"/>
          </p:nvPr>
        </p:nvSpPr>
        <p:spPr/>
        <p:txBody>
          <a:bodyPr/>
          <a:lstStyle/>
          <a:p>
            <a:r>
              <a:rPr lang="en-GB"/>
              <a:t>Footer</a:t>
            </a:r>
          </a:p>
        </p:txBody>
      </p:sp>
      <p:sp>
        <p:nvSpPr>
          <p:cNvPr id="6" name="Slide Number Placeholder 5">
            <a:extLst>
              <a:ext uri="{FF2B5EF4-FFF2-40B4-BE49-F238E27FC236}">
                <a16:creationId xmlns:a16="http://schemas.microsoft.com/office/drawing/2014/main" id="{C06E77AA-B980-4F62-97DE-A163E7DBC05E}"/>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352794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9C98-D12F-4079-8B22-BB762EB2F7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ED5A579-43FB-4CDB-BC02-B16BFC0DB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FDF76-9E81-41A6-B860-F2932B2D67B3}"/>
              </a:ext>
            </a:extLst>
          </p:cNvPr>
          <p:cNvSpPr>
            <a:spLocks noGrp="1"/>
          </p:cNvSpPr>
          <p:nvPr>
            <p:ph type="dt" sz="half" idx="10"/>
          </p:nvPr>
        </p:nvSpPr>
        <p:spPr/>
        <p:txBody>
          <a:bodyPr/>
          <a:lstStyle/>
          <a:p>
            <a:fld id="{706A3EEB-19A8-45FC-A926-A561578E1990}" type="datetime1">
              <a:rPr lang="nl-NL" smtClean="0"/>
              <a:t>17-01-2022</a:t>
            </a:fld>
            <a:endParaRPr lang="en-GB"/>
          </a:p>
        </p:txBody>
      </p:sp>
      <p:sp>
        <p:nvSpPr>
          <p:cNvPr id="5" name="Footer Placeholder 4">
            <a:extLst>
              <a:ext uri="{FF2B5EF4-FFF2-40B4-BE49-F238E27FC236}">
                <a16:creationId xmlns:a16="http://schemas.microsoft.com/office/drawing/2014/main" id="{0F95D9D6-4094-4169-B6A3-0E11A6664ACF}"/>
              </a:ext>
            </a:extLst>
          </p:cNvPr>
          <p:cNvSpPr>
            <a:spLocks noGrp="1"/>
          </p:cNvSpPr>
          <p:nvPr>
            <p:ph type="ftr" sz="quarter" idx="11"/>
          </p:nvPr>
        </p:nvSpPr>
        <p:spPr/>
        <p:txBody>
          <a:bodyPr/>
          <a:lstStyle/>
          <a:p>
            <a:r>
              <a:rPr lang="en-GB"/>
              <a:t>Footer</a:t>
            </a:r>
          </a:p>
        </p:txBody>
      </p:sp>
      <p:sp>
        <p:nvSpPr>
          <p:cNvPr id="6" name="Slide Number Placeholder 5">
            <a:extLst>
              <a:ext uri="{FF2B5EF4-FFF2-40B4-BE49-F238E27FC236}">
                <a16:creationId xmlns:a16="http://schemas.microsoft.com/office/drawing/2014/main" id="{4929F567-D6BA-4DA6-B75A-8753C49EAC3A}"/>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123494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3D6F-3E47-4CC5-B689-A2B44CA6FA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782372-48D9-4E9D-94BB-6994A27668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AE4DBE-05E9-472F-832F-2AA55891D1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4F2295-792B-4C98-AD4E-025CB5748D13}"/>
              </a:ext>
            </a:extLst>
          </p:cNvPr>
          <p:cNvSpPr>
            <a:spLocks noGrp="1"/>
          </p:cNvSpPr>
          <p:nvPr>
            <p:ph type="dt" sz="half" idx="10"/>
          </p:nvPr>
        </p:nvSpPr>
        <p:spPr/>
        <p:txBody>
          <a:bodyPr/>
          <a:lstStyle/>
          <a:p>
            <a:fld id="{354BB4C8-1C8E-473C-9330-B14897CA0B6F}" type="datetime1">
              <a:rPr lang="nl-NL" smtClean="0"/>
              <a:t>17-01-2022</a:t>
            </a:fld>
            <a:endParaRPr lang="en-GB"/>
          </a:p>
        </p:txBody>
      </p:sp>
      <p:sp>
        <p:nvSpPr>
          <p:cNvPr id="6" name="Footer Placeholder 5">
            <a:extLst>
              <a:ext uri="{FF2B5EF4-FFF2-40B4-BE49-F238E27FC236}">
                <a16:creationId xmlns:a16="http://schemas.microsoft.com/office/drawing/2014/main" id="{BE978703-E55F-4FF3-AB48-DE172CDBE52C}"/>
              </a:ext>
            </a:extLst>
          </p:cNvPr>
          <p:cNvSpPr>
            <a:spLocks noGrp="1"/>
          </p:cNvSpPr>
          <p:nvPr>
            <p:ph type="ftr" sz="quarter" idx="11"/>
          </p:nvPr>
        </p:nvSpPr>
        <p:spPr/>
        <p:txBody>
          <a:bodyPr/>
          <a:lstStyle/>
          <a:p>
            <a:r>
              <a:rPr lang="en-GB"/>
              <a:t>Footer</a:t>
            </a:r>
          </a:p>
        </p:txBody>
      </p:sp>
      <p:sp>
        <p:nvSpPr>
          <p:cNvPr id="7" name="Slide Number Placeholder 6">
            <a:extLst>
              <a:ext uri="{FF2B5EF4-FFF2-40B4-BE49-F238E27FC236}">
                <a16:creationId xmlns:a16="http://schemas.microsoft.com/office/drawing/2014/main" id="{416C8CAC-892F-4426-97FC-870719F50E72}"/>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193929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1C828-B932-4ACB-9A15-3E903B17F636}" type="datetime1">
              <a:rPr lang="nl-NL" smtClean="0"/>
              <a:t>17-01-2022</a:t>
            </a:fld>
            <a:endParaRPr lang="en-GB"/>
          </a:p>
        </p:txBody>
      </p:sp>
      <p:sp>
        <p:nvSpPr>
          <p:cNvPr id="3" name="Footer Placeholder 2"/>
          <p:cNvSpPr>
            <a:spLocks noGrp="1"/>
          </p:cNvSpPr>
          <p:nvPr>
            <p:ph type="ftr" sz="quarter" idx="11"/>
          </p:nvPr>
        </p:nvSpPr>
        <p:spPr/>
        <p:txBody>
          <a:bodyPr/>
          <a:lstStyle/>
          <a:p>
            <a:r>
              <a:rPr lang="en-GB"/>
              <a:t>Footer</a:t>
            </a:r>
          </a:p>
        </p:txBody>
      </p:sp>
      <p:sp>
        <p:nvSpPr>
          <p:cNvPr id="4" name="Slide Number Placeholder 3"/>
          <p:cNvSpPr>
            <a:spLocks noGrp="1"/>
          </p:cNvSpPr>
          <p:nvPr>
            <p:ph type="sldNum" sz="quarter" idx="12"/>
          </p:nvPr>
        </p:nvSpPr>
        <p:spPr/>
        <p:txBody>
          <a:bodyPr/>
          <a:lstStyle/>
          <a:p>
            <a:fld id="{C1A6143A-D65C-4ACD-94E7-C45A544F5662}" type="slidenum">
              <a:rPr lang="en-GB" smtClean="0"/>
              <a:t>‹#›</a:t>
            </a:fld>
            <a:endParaRPr lang="en-GB"/>
          </a:p>
        </p:txBody>
      </p:sp>
      <p:pic>
        <p:nvPicPr>
          <p:cNvPr id="5" name="Tijdelijke aanduiding voor inhoud 6" descr="Afbeelding met gras, buiten, veld, koe&#10;&#10;Automatisch gegenereerde beschrijving">
            <a:extLst>
              <a:ext uri="{FF2B5EF4-FFF2-40B4-BE49-F238E27FC236}">
                <a16:creationId xmlns:a16="http://schemas.microsoft.com/office/drawing/2014/main" id="{018DF619-9BBA-4A8B-8F23-812523CC4B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600" r="-1" b="68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itle 8">
            <a:extLst>
              <a:ext uri="{FF2B5EF4-FFF2-40B4-BE49-F238E27FC236}">
                <a16:creationId xmlns:a16="http://schemas.microsoft.com/office/drawing/2014/main" id="{0246008E-8184-4396-805F-F87D1BA7269E}"/>
              </a:ext>
            </a:extLst>
          </p:cNvPr>
          <p:cNvSpPr>
            <a:spLocks noGrp="1"/>
          </p:cNvSpPr>
          <p:nvPr>
            <p:ph type="title"/>
          </p:nvPr>
        </p:nvSpPr>
        <p:spPr>
          <a:xfrm>
            <a:off x="890337" y="640080"/>
            <a:ext cx="4246131" cy="3566160"/>
          </a:xfrm>
        </p:spPr>
        <p:txBody>
          <a:bodyPr vert="horz" lIns="91440" tIns="45720" rIns="91440" bIns="45720" rtlCol="0" anchor="b">
            <a:normAutofit/>
          </a:bodyPr>
          <a:lstStyle/>
          <a:p>
            <a:r>
              <a:rPr lang="en-US" sz="4400" dirty="0">
                <a:solidFill>
                  <a:srgbClr val="464643"/>
                </a:solidFill>
                <a:latin typeface="Poppins ExtraBold" panose="00000900000000000000" pitchFamily="2" charset="0"/>
                <a:cs typeface="Poppins ExtraBold" panose="00000900000000000000" pitchFamily="2" charset="0"/>
              </a:rPr>
              <a:t>3. Capacity and Vulnerability</a:t>
            </a:r>
          </a:p>
        </p:txBody>
      </p:sp>
      <p:pic>
        <p:nvPicPr>
          <p:cNvPr id="7" name="Afbeelding 7">
            <a:extLst>
              <a:ext uri="{FF2B5EF4-FFF2-40B4-BE49-F238E27FC236}">
                <a16:creationId xmlns:a16="http://schemas.microsoft.com/office/drawing/2014/main" id="{1E098ED0-B1CC-4226-B5F6-6896E01B1B90}"/>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90337" y="4356310"/>
            <a:ext cx="3924000" cy="50515"/>
          </a:xfrm>
          <a:prstGeom prst="rect">
            <a:avLst/>
          </a:prstGeom>
        </p:spPr>
      </p:pic>
      <p:pic>
        <p:nvPicPr>
          <p:cNvPr id="8" name="Afbeelding 4">
            <a:extLst>
              <a:ext uri="{FF2B5EF4-FFF2-40B4-BE49-F238E27FC236}">
                <a16:creationId xmlns:a16="http://schemas.microsoft.com/office/drawing/2014/main" id="{D89AA144-018A-456D-83C4-B95479D908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0408" y="193067"/>
            <a:ext cx="1673311" cy="894026"/>
          </a:xfrm>
          <a:prstGeom prst="rect">
            <a:avLst/>
          </a:prstGeom>
        </p:spPr>
      </p:pic>
    </p:spTree>
    <p:extLst>
      <p:ext uri="{BB962C8B-B14F-4D97-AF65-F5344CB8AC3E}">
        <p14:creationId xmlns:p14="http://schemas.microsoft.com/office/powerpoint/2010/main" val="3557667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D782-4CCA-40CB-A5B6-F0C1E3F3B8C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7D96F8-295C-4EDD-B0E1-A8F606BE1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B8DF3-90FC-45F9-8021-3EEFBB7EF3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BF5C1D-1424-448A-9FA1-E278A3E46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4284C0-A221-411A-A6AD-B899F06855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9BB6E3-6662-48E2-A448-B3D9D4B20844}"/>
              </a:ext>
            </a:extLst>
          </p:cNvPr>
          <p:cNvSpPr>
            <a:spLocks noGrp="1"/>
          </p:cNvSpPr>
          <p:nvPr>
            <p:ph type="dt" sz="half" idx="10"/>
          </p:nvPr>
        </p:nvSpPr>
        <p:spPr/>
        <p:txBody>
          <a:bodyPr/>
          <a:lstStyle/>
          <a:p>
            <a:fld id="{A2485AAB-66B4-4AC6-966E-9CFC56AA0625}" type="datetime1">
              <a:rPr lang="nl-NL" smtClean="0"/>
              <a:t>17-01-2022</a:t>
            </a:fld>
            <a:endParaRPr lang="en-GB"/>
          </a:p>
        </p:txBody>
      </p:sp>
      <p:sp>
        <p:nvSpPr>
          <p:cNvPr id="8" name="Footer Placeholder 7">
            <a:extLst>
              <a:ext uri="{FF2B5EF4-FFF2-40B4-BE49-F238E27FC236}">
                <a16:creationId xmlns:a16="http://schemas.microsoft.com/office/drawing/2014/main" id="{AD4424A6-377D-4C64-990B-CBA555D95A05}"/>
              </a:ext>
            </a:extLst>
          </p:cNvPr>
          <p:cNvSpPr>
            <a:spLocks noGrp="1"/>
          </p:cNvSpPr>
          <p:nvPr>
            <p:ph type="ftr" sz="quarter" idx="11"/>
          </p:nvPr>
        </p:nvSpPr>
        <p:spPr/>
        <p:txBody>
          <a:bodyPr/>
          <a:lstStyle/>
          <a:p>
            <a:r>
              <a:rPr lang="en-GB"/>
              <a:t>Footer</a:t>
            </a:r>
          </a:p>
        </p:txBody>
      </p:sp>
      <p:sp>
        <p:nvSpPr>
          <p:cNvPr id="9" name="Slide Number Placeholder 8">
            <a:extLst>
              <a:ext uri="{FF2B5EF4-FFF2-40B4-BE49-F238E27FC236}">
                <a16:creationId xmlns:a16="http://schemas.microsoft.com/office/drawing/2014/main" id="{42995103-A9E5-4402-85CA-957237A998EB}"/>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667366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9345-BA06-4B64-9DF3-F22177B9CE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8AFDE1-43F2-46F1-BA0D-D173FA157D26}"/>
              </a:ext>
            </a:extLst>
          </p:cNvPr>
          <p:cNvSpPr>
            <a:spLocks noGrp="1"/>
          </p:cNvSpPr>
          <p:nvPr>
            <p:ph type="dt" sz="half" idx="10"/>
          </p:nvPr>
        </p:nvSpPr>
        <p:spPr/>
        <p:txBody>
          <a:bodyPr/>
          <a:lstStyle/>
          <a:p>
            <a:fld id="{9B8036C6-F912-497C-B066-8691BC1A8702}" type="datetime1">
              <a:rPr lang="nl-NL" smtClean="0"/>
              <a:t>17-01-2022</a:t>
            </a:fld>
            <a:endParaRPr lang="en-GB"/>
          </a:p>
        </p:txBody>
      </p:sp>
      <p:sp>
        <p:nvSpPr>
          <p:cNvPr id="4" name="Footer Placeholder 3">
            <a:extLst>
              <a:ext uri="{FF2B5EF4-FFF2-40B4-BE49-F238E27FC236}">
                <a16:creationId xmlns:a16="http://schemas.microsoft.com/office/drawing/2014/main" id="{7D26B648-9306-4D90-8236-7605193A2082}"/>
              </a:ext>
            </a:extLst>
          </p:cNvPr>
          <p:cNvSpPr>
            <a:spLocks noGrp="1"/>
          </p:cNvSpPr>
          <p:nvPr>
            <p:ph type="ftr" sz="quarter" idx="11"/>
          </p:nvPr>
        </p:nvSpPr>
        <p:spPr/>
        <p:txBody>
          <a:bodyPr/>
          <a:lstStyle/>
          <a:p>
            <a:r>
              <a:rPr lang="en-GB"/>
              <a:t>Footer</a:t>
            </a:r>
          </a:p>
        </p:txBody>
      </p:sp>
      <p:sp>
        <p:nvSpPr>
          <p:cNvPr id="5" name="Slide Number Placeholder 4">
            <a:extLst>
              <a:ext uri="{FF2B5EF4-FFF2-40B4-BE49-F238E27FC236}">
                <a16:creationId xmlns:a16="http://schemas.microsoft.com/office/drawing/2014/main" id="{85E63333-A334-4BEE-8B71-0BE8D4D77D4A}"/>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2177883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4CAA62-BDDF-4C87-9850-4C2CB6C8CE28}"/>
              </a:ext>
            </a:extLst>
          </p:cNvPr>
          <p:cNvSpPr>
            <a:spLocks noGrp="1"/>
          </p:cNvSpPr>
          <p:nvPr>
            <p:ph type="dt" sz="half" idx="10"/>
          </p:nvPr>
        </p:nvSpPr>
        <p:spPr/>
        <p:txBody>
          <a:bodyPr/>
          <a:lstStyle/>
          <a:p>
            <a:fld id="{8ACBE6DD-D241-4902-B69B-C73A7436B8D8}" type="datetime1">
              <a:rPr lang="nl-NL" smtClean="0"/>
              <a:t>17-01-2022</a:t>
            </a:fld>
            <a:endParaRPr lang="en-GB"/>
          </a:p>
        </p:txBody>
      </p:sp>
      <p:sp>
        <p:nvSpPr>
          <p:cNvPr id="3" name="Footer Placeholder 2">
            <a:extLst>
              <a:ext uri="{FF2B5EF4-FFF2-40B4-BE49-F238E27FC236}">
                <a16:creationId xmlns:a16="http://schemas.microsoft.com/office/drawing/2014/main" id="{5674AD5F-1697-4B15-82AB-AF39E0A2BD22}"/>
              </a:ext>
            </a:extLst>
          </p:cNvPr>
          <p:cNvSpPr>
            <a:spLocks noGrp="1"/>
          </p:cNvSpPr>
          <p:nvPr>
            <p:ph type="ftr" sz="quarter" idx="11"/>
          </p:nvPr>
        </p:nvSpPr>
        <p:spPr/>
        <p:txBody>
          <a:bodyPr/>
          <a:lstStyle/>
          <a:p>
            <a:r>
              <a:rPr lang="en-GB"/>
              <a:t>Footer</a:t>
            </a:r>
          </a:p>
        </p:txBody>
      </p:sp>
      <p:sp>
        <p:nvSpPr>
          <p:cNvPr id="4" name="Slide Number Placeholder 3">
            <a:extLst>
              <a:ext uri="{FF2B5EF4-FFF2-40B4-BE49-F238E27FC236}">
                <a16:creationId xmlns:a16="http://schemas.microsoft.com/office/drawing/2014/main" id="{EB31D0BC-F930-4DDF-BC27-1911E3DD6786}"/>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241153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2F17-14FA-49B0-836D-822699BD4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FA7FF5-6FE4-4172-BD75-00FFA47C8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C4B65A-E314-41DD-9E29-25BFCABB5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5C4E5-489B-447B-95D4-0CFC01D5A6BE}"/>
              </a:ext>
            </a:extLst>
          </p:cNvPr>
          <p:cNvSpPr>
            <a:spLocks noGrp="1"/>
          </p:cNvSpPr>
          <p:nvPr>
            <p:ph type="dt" sz="half" idx="10"/>
          </p:nvPr>
        </p:nvSpPr>
        <p:spPr/>
        <p:txBody>
          <a:bodyPr/>
          <a:lstStyle/>
          <a:p>
            <a:fld id="{4BC3EC2B-DA46-4BF8-A9A3-6D6758FA09CA}" type="datetime1">
              <a:rPr lang="nl-NL" smtClean="0"/>
              <a:t>17-01-2022</a:t>
            </a:fld>
            <a:endParaRPr lang="en-GB"/>
          </a:p>
        </p:txBody>
      </p:sp>
      <p:sp>
        <p:nvSpPr>
          <p:cNvPr id="6" name="Footer Placeholder 5">
            <a:extLst>
              <a:ext uri="{FF2B5EF4-FFF2-40B4-BE49-F238E27FC236}">
                <a16:creationId xmlns:a16="http://schemas.microsoft.com/office/drawing/2014/main" id="{6AEEA2B1-C130-40E4-821F-3CFDD621C710}"/>
              </a:ext>
            </a:extLst>
          </p:cNvPr>
          <p:cNvSpPr>
            <a:spLocks noGrp="1"/>
          </p:cNvSpPr>
          <p:nvPr>
            <p:ph type="ftr" sz="quarter" idx="11"/>
          </p:nvPr>
        </p:nvSpPr>
        <p:spPr/>
        <p:txBody>
          <a:bodyPr/>
          <a:lstStyle/>
          <a:p>
            <a:r>
              <a:rPr lang="en-GB"/>
              <a:t>Footer</a:t>
            </a:r>
          </a:p>
        </p:txBody>
      </p:sp>
      <p:sp>
        <p:nvSpPr>
          <p:cNvPr id="7" name="Slide Number Placeholder 6">
            <a:extLst>
              <a:ext uri="{FF2B5EF4-FFF2-40B4-BE49-F238E27FC236}">
                <a16:creationId xmlns:a16="http://schemas.microsoft.com/office/drawing/2014/main" id="{D41E241C-089B-4DDB-A56B-DA09748FB06A}"/>
              </a:ext>
            </a:extLst>
          </p:cNvPr>
          <p:cNvSpPr>
            <a:spLocks noGrp="1"/>
          </p:cNvSpPr>
          <p:nvPr>
            <p:ph type="sldNum" sz="quarter" idx="12"/>
          </p:nvPr>
        </p:nvSpPr>
        <p:spPr/>
        <p:txBody>
          <a:bodyPr/>
          <a:lstStyle/>
          <a:p>
            <a:fld id="{7FCDFB3D-D726-41C6-BBBB-135D32E4D7DC}" type="slidenum">
              <a:rPr lang="en-GB" smtClean="0"/>
              <a:t>‹#›</a:t>
            </a:fld>
            <a:endParaRPr lang="en-GB"/>
          </a:p>
        </p:txBody>
      </p:sp>
    </p:spTree>
    <p:extLst>
      <p:ext uri="{BB962C8B-B14F-4D97-AF65-F5344CB8AC3E}">
        <p14:creationId xmlns:p14="http://schemas.microsoft.com/office/powerpoint/2010/main" val="3690168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FECE69-B8CA-4A07-A583-C70E12383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D53458-BDBB-4A37-9D64-4A8AFDA4FB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2DB72B-1151-4B6F-8556-5AE1DA04A1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D585D-6972-4087-BD65-A0F6A8927608}" type="datetime1">
              <a:rPr lang="nl-NL" smtClean="0"/>
              <a:t>17-01-2022</a:t>
            </a:fld>
            <a:endParaRPr lang="en-GB"/>
          </a:p>
        </p:txBody>
      </p:sp>
      <p:sp>
        <p:nvSpPr>
          <p:cNvPr id="5" name="Footer Placeholder 4">
            <a:extLst>
              <a:ext uri="{FF2B5EF4-FFF2-40B4-BE49-F238E27FC236}">
                <a16:creationId xmlns:a16="http://schemas.microsoft.com/office/drawing/2014/main" id="{35FD1749-AB19-4BFE-B0CB-601656D810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Footer</a:t>
            </a:r>
          </a:p>
        </p:txBody>
      </p:sp>
      <p:sp>
        <p:nvSpPr>
          <p:cNvPr id="6" name="Slide Number Placeholder 5">
            <a:extLst>
              <a:ext uri="{FF2B5EF4-FFF2-40B4-BE49-F238E27FC236}">
                <a16:creationId xmlns:a16="http://schemas.microsoft.com/office/drawing/2014/main" id="{8ACE0DF2-69EE-48FD-A9D9-8EEFA245FF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DFB3D-D726-41C6-BBBB-135D32E4D7DC}" type="slidenum">
              <a:rPr lang="en-GB" smtClean="0"/>
              <a:t>‹#›</a:t>
            </a:fld>
            <a:endParaRPr lang="en-GB"/>
          </a:p>
        </p:txBody>
      </p:sp>
    </p:spTree>
    <p:extLst>
      <p:ext uri="{BB962C8B-B14F-4D97-AF65-F5344CB8AC3E}">
        <p14:creationId xmlns:p14="http://schemas.microsoft.com/office/powerpoint/2010/main" val="1847448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6"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2" r:id="rId16"/>
    <p:sldLayoutId id="2147483664" r:id="rId17"/>
    <p:sldLayoutId id="214748366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s://redeenkind.sharepoint.com/sites/ExpertiseProgramming/Gedeelde%20documenten/Development%20CCCD/Disaster%20Risk%20Reduction%20(DRR)/DRR%20Training/CCCD%20Manual/EDITS%20of%20existing%20CCCD%20Documents%20and%20PRA%20Tools%20and%20new%20tools/NEW%20Vulnerability%20and%20Capcity%20Assessment%20tool.docx?web=1"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microsoft.com/office/2018/10/relationships/comments" Target="../comments/modernComment_198_AB9E8C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7.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hyperlink" Target="https://www.onlinequizcreator.com/vulnerability-and-capacity-assessemnt/quiz-478242"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7.xml"/><Relationship Id="rId5" Type="http://schemas.openxmlformats.org/officeDocument/2006/relationships/image" Target="../media/image30.sv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812802" y="5620923"/>
            <a:ext cx="10714182" cy="664746"/>
          </a:xfrm>
        </p:spPr>
        <p:txBody>
          <a:bodyPr/>
          <a:lstStyle/>
          <a:p>
            <a:r>
              <a:rPr lang="en-US" sz="4000"/>
              <a:t>Vulnerability and Capacity Assessment</a:t>
            </a:r>
          </a:p>
        </p:txBody>
      </p:sp>
      <p:sp>
        <p:nvSpPr>
          <p:cNvPr id="4" name="Tijdelijke aanduiding voor tekst 3"/>
          <p:cNvSpPr>
            <a:spLocks noGrp="1"/>
          </p:cNvSpPr>
          <p:nvPr>
            <p:ph type="body" sz="quarter" idx="15"/>
          </p:nvPr>
        </p:nvSpPr>
        <p:spPr/>
        <p:txBody>
          <a:bodyPr/>
          <a:lstStyle/>
          <a:p>
            <a:r>
              <a:rPr lang="en-US"/>
              <a:t>September 2021</a:t>
            </a:r>
          </a:p>
        </p:txBody>
      </p:sp>
      <p:pic>
        <p:nvPicPr>
          <p:cNvPr id="8" name="Tijdelijke aanduiding voor afbeelding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6648" b="16648"/>
          <a:stretch>
            <a:fillRect/>
          </a:stretch>
        </p:blipFill>
        <p:spPr/>
      </p:pic>
      <p:sp>
        <p:nvSpPr>
          <p:cNvPr id="2" name="Slide Number Placeholder 1">
            <a:extLst>
              <a:ext uri="{FF2B5EF4-FFF2-40B4-BE49-F238E27FC236}">
                <a16:creationId xmlns:a16="http://schemas.microsoft.com/office/drawing/2014/main" id="{2833DACE-4585-4D61-82AF-7FFEDD1B72BE}"/>
              </a:ext>
            </a:extLst>
          </p:cNvPr>
          <p:cNvSpPr>
            <a:spLocks noGrp="1"/>
          </p:cNvSpPr>
          <p:nvPr>
            <p:ph type="sldNum" sz="quarter" idx="12"/>
          </p:nvPr>
        </p:nvSpPr>
        <p:spPr/>
        <p:txBody>
          <a:bodyPr/>
          <a:lstStyle/>
          <a:p>
            <a:fld id="{585FD527-44D2-4F31-ACFB-A0DEAF4E8B73}" type="slidenum">
              <a:rPr lang="nl-NL" smtClean="0"/>
              <a:t>1</a:t>
            </a:fld>
            <a:endParaRPr lang="nl-NL"/>
          </a:p>
        </p:txBody>
      </p:sp>
    </p:spTree>
    <p:extLst>
      <p:ext uri="{BB962C8B-B14F-4D97-AF65-F5344CB8AC3E}">
        <p14:creationId xmlns:p14="http://schemas.microsoft.com/office/powerpoint/2010/main" val="87192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199" y="2165629"/>
            <a:ext cx="8681186" cy="3256608"/>
          </a:xfrm>
        </p:spPr>
        <p:txBody>
          <a:bodyPr numCol="1">
            <a:normAutofit/>
          </a:bodyPr>
          <a:lstStyle/>
          <a:p>
            <a:pPr marL="342900" indent="-342900">
              <a:buClr>
                <a:srgbClr val="EE7402"/>
              </a:buClr>
              <a:buFont typeface="Arial" panose="020B0604020202020204" pitchFamily="34" charset="0"/>
              <a:buChar char="•"/>
            </a:pPr>
            <a:r>
              <a:rPr lang="en-US" dirty="0">
                <a:solidFill>
                  <a:srgbClr val="464643"/>
                </a:solidFill>
              </a:rPr>
              <a:t>Every community has vulnerabilities as well as capacities</a:t>
            </a:r>
          </a:p>
          <a:p>
            <a:pPr marL="342900" indent="-342900">
              <a:buClr>
                <a:srgbClr val="EE7402"/>
              </a:buClr>
              <a:buFont typeface="Arial" panose="020B0604020202020204" pitchFamily="34" charset="0"/>
              <a:buChar char="•"/>
            </a:pPr>
            <a:r>
              <a:rPr lang="en-US" dirty="0">
                <a:solidFill>
                  <a:srgbClr val="464643"/>
                </a:solidFill>
              </a:rPr>
              <a:t>Exist on different levels: Individual, household/family, community, national </a:t>
            </a:r>
          </a:p>
          <a:p>
            <a:pPr marL="342900" indent="-342900">
              <a:buClr>
                <a:srgbClr val="EE7402"/>
              </a:buClr>
              <a:buFont typeface="Arial" panose="020B0604020202020204" pitchFamily="34" charset="0"/>
              <a:buChar char="•"/>
            </a:pPr>
            <a:r>
              <a:rPr lang="en-US" dirty="0">
                <a:solidFill>
                  <a:srgbClr val="464643"/>
                </a:solidFill>
              </a:rPr>
              <a:t>Some things can be both capacity and vulnerability </a:t>
            </a:r>
          </a:p>
          <a:p>
            <a:pPr marL="342900" indent="-342900">
              <a:buClr>
                <a:srgbClr val="EE7402"/>
              </a:buClr>
              <a:buFont typeface="Arial" panose="020B0604020202020204" pitchFamily="34" charset="0"/>
              <a:buChar char="•"/>
            </a:pPr>
            <a:r>
              <a:rPr lang="en-US" dirty="0">
                <a:solidFill>
                  <a:srgbClr val="464643"/>
                </a:solidFill>
              </a:rPr>
              <a:t>It is important to understand capacities and vulnerabilities in relation to different hazards </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813530"/>
            <a:ext cx="9024257" cy="92333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Capacities and Vulnerabilities</a:t>
            </a:r>
          </a:p>
          <a:p>
            <a:endParaRPr lang="en-GB" dirty="0"/>
          </a:p>
        </p:txBody>
      </p:sp>
      <p:pic>
        <p:nvPicPr>
          <p:cNvPr id="5" name="Graphic 4" descr="Exclamation mark with solid fill">
            <a:extLst>
              <a:ext uri="{FF2B5EF4-FFF2-40B4-BE49-F238E27FC236}">
                <a16:creationId xmlns:a16="http://schemas.microsoft.com/office/drawing/2014/main" id="{914A2E88-9446-4ED2-A033-477CE1903B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9725" y="2037866"/>
            <a:ext cx="2782267" cy="2782267"/>
          </a:xfrm>
          <a:prstGeom prst="rect">
            <a:avLst/>
          </a:prstGeom>
          <a:effectLst>
            <a:outerShdw blurRad="50800" dist="38100" dir="18900000" algn="bl" rotWithShape="0">
              <a:prstClr val="black">
                <a:alpha val="40000"/>
              </a:prstClr>
            </a:outerShdw>
          </a:effectLst>
        </p:spPr>
      </p:pic>
      <p:sp>
        <p:nvSpPr>
          <p:cNvPr id="7" name="Tijdelijke aanduiding voor tekst 2">
            <a:extLst>
              <a:ext uri="{FF2B5EF4-FFF2-40B4-BE49-F238E27FC236}">
                <a16:creationId xmlns:a16="http://schemas.microsoft.com/office/drawing/2014/main" id="{8F32EADA-D517-894B-BA00-30ADA2801403}"/>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9.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02574CE2-E726-4286-AB87-02B02AB39328}"/>
              </a:ext>
            </a:extLst>
          </p:cNvPr>
          <p:cNvSpPr>
            <a:spLocks noGrp="1"/>
          </p:cNvSpPr>
          <p:nvPr>
            <p:ph type="sldNum" sz="quarter" idx="12"/>
          </p:nvPr>
        </p:nvSpPr>
        <p:spPr/>
        <p:txBody>
          <a:bodyPr/>
          <a:lstStyle/>
          <a:p>
            <a:fld id="{585FD527-44D2-4F31-ACFB-A0DEAF4E8B73}" type="slidenum">
              <a:rPr lang="nl-NL" smtClean="0"/>
              <a:t>10</a:t>
            </a:fld>
            <a:endParaRPr lang="nl-NL"/>
          </a:p>
        </p:txBody>
      </p:sp>
    </p:spTree>
    <p:extLst>
      <p:ext uri="{BB962C8B-B14F-4D97-AF65-F5344CB8AC3E}">
        <p14:creationId xmlns:p14="http://schemas.microsoft.com/office/powerpoint/2010/main" val="188308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199" y="2165629"/>
            <a:ext cx="8892941" cy="3256608"/>
          </a:xfrm>
        </p:spPr>
        <p:txBody>
          <a:bodyPr numCol="1">
            <a:normAutofit/>
          </a:bodyPr>
          <a:lstStyle/>
          <a:p>
            <a:pPr>
              <a:buClr>
                <a:srgbClr val="EE7402"/>
              </a:buClr>
            </a:pPr>
            <a:r>
              <a:rPr lang="en-US" sz="2000" dirty="0">
                <a:solidFill>
                  <a:srgbClr val="EE7402"/>
                </a:solidFill>
                <a:latin typeface="Poppins" pitchFamily="2" charset="77"/>
                <a:cs typeface="Poppins" pitchFamily="2" charset="77"/>
              </a:rPr>
              <a:t>Elements at risk:</a:t>
            </a:r>
            <a:endParaRPr lang="en-US" dirty="0">
              <a:latin typeface="Poppins" pitchFamily="2" charset="77"/>
              <a:cs typeface="Poppins" pitchFamily="2" charset="77"/>
            </a:endParaRPr>
          </a:p>
          <a:p>
            <a:pPr marL="342900" indent="-342900">
              <a:buClr>
                <a:srgbClr val="EE7402"/>
              </a:buClr>
              <a:buFont typeface="Arial" panose="020B0604020202020204" pitchFamily="34" charset="0"/>
              <a:buChar char="•"/>
            </a:pPr>
            <a:r>
              <a:rPr lang="en-US" dirty="0">
                <a:latin typeface="Poppins" pitchFamily="2" charset="77"/>
                <a:cs typeface="Poppins" pitchFamily="2" charset="77"/>
              </a:rPr>
              <a:t>Aspects of life, livelihoods, property, or others that are susceptible to damage from hazards</a:t>
            </a:r>
          </a:p>
          <a:p>
            <a:pPr marL="342900" indent="-342900">
              <a:buClr>
                <a:srgbClr val="EE7402"/>
              </a:buClr>
              <a:buFont typeface="Arial" panose="020B0604020202020204" pitchFamily="34" charset="0"/>
              <a:buChar char="•"/>
            </a:pPr>
            <a:r>
              <a:rPr lang="en-US" dirty="0">
                <a:latin typeface="Poppins" pitchFamily="2" charset="77"/>
                <a:cs typeface="Poppins" pitchFamily="2" charset="77"/>
              </a:rPr>
              <a:t>Various elements at risks might be impacted on by a hazard differently</a:t>
            </a:r>
          </a:p>
          <a:p>
            <a:pPr marL="342900" indent="-342900">
              <a:buClr>
                <a:srgbClr val="EE7402"/>
              </a:buClr>
              <a:buFont typeface="Arial" panose="020B0604020202020204" pitchFamily="34" charset="0"/>
              <a:buChar char="•"/>
            </a:pPr>
            <a:r>
              <a:rPr lang="en-US" dirty="0">
                <a:latin typeface="Poppins" pitchFamily="2" charset="77"/>
                <a:cs typeface="Poppins" pitchFamily="2" charset="77"/>
              </a:rPr>
              <a:t>Example: </a:t>
            </a:r>
            <a:r>
              <a:rPr lang="en-GB" dirty="0">
                <a:latin typeface="Poppins" pitchFamily="2" charset="77"/>
                <a:cs typeface="Poppins" pitchFamily="2" charset="77"/>
              </a:rPr>
              <a:t>Houses, livelihoods, water supply, natural resources</a:t>
            </a:r>
          </a:p>
          <a:p>
            <a:pPr>
              <a:buClr>
                <a:srgbClr val="EE7402"/>
              </a:buClr>
            </a:pPr>
            <a:endParaRPr lang="en-US" dirty="0"/>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981042"/>
            <a:ext cx="9024257" cy="92333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Elements at risk</a:t>
            </a:r>
          </a:p>
          <a:p>
            <a:endParaRPr lang="en-GB" dirty="0"/>
          </a:p>
        </p:txBody>
      </p:sp>
      <p:sp>
        <p:nvSpPr>
          <p:cNvPr id="5" name="Tijdelijke aanduiding voor tekst 2">
            <a:extLst>
              <a:ext uri="{FF2B5EF4-FFF2-40B4-BE49-F238E27FC236}">
                <a16:creationId xmlns:a16="http://schemas.microsoft.com/office/drawing/2014/main" id="{D4B845F5-0374-C648-9CA6-D9BF288AE230}"/>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10.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758796DB-143C-46B6-A38D-7C1B7448FE66}"/>
              </a:ext>
            </a:extLst>
          </p:cNvPr>
          <p:cNvSpPr>
            <a:spLocks noGrp="1"/>
          </p:cNvSpPr>
          <p:nvPr>
            <p:ph type="sldNum" sz="quarter" idx="12"/>
          </p:nvPr>
        </p:nvSpPr>
        <p:spPr/>
        <p:txBody>
          <a:bodyPr/>
          <a:lstStyle/>
          <a:p>
            <a:fld id="{585FD527-44D2-4F31-ACFB-A0DEAF4E8B73}" type="slidenum">
              <a:rPr lang="nl-NL" smtClean="0"/>
              <a:t>11</a:t>
            </a:fld>
            <a:endParaRPr lang="nl-NL"/>
          </a:p>
        </p:txBody>
      </p:sp>
    </p:spTree>
    <p:extLst>
      <p:ext uri="{BB962C8B-B14F-4D97-AF65-F5344CB8AC3E}">
        <p14:creationId xmlns:p14="http://schemas.microsoft.com/office/powerpoint/2010/main" val="2987446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CF9D2E9-4DFF-4D74-8A72-30568E710C7B}"/>
              </a:ext>
            </a:extLst>
          </p:cNvPr>
          <p:cNvGraphicFramePr>
            <a:graphicFrameLocks noGrp="1"/>
          </p:cNvGraphicFramePr>
          <p:nvPr>
            <p:ph idx="1"/>
            <p:extLst>
              <p:ext uri="{D42A27DB-BD31-4B8C-83A1-F6EECF244321}">
                <p14:modId xmlns:p14="http://schemas.microsoft.com/office/powerpoint/2010/main" val="950831102"/>
              </p:ext>
            </p:extLst>
          </p:nvPr>
        </p:nvGraphicFramePr>
        <p:xfrm>
          <a:off x="838198" y="1872941"/>
          <a:ext cx="7118442" cy="3836056"/>
        </p:xfrm>
        <a:graphic>
          <a:graphicData uri="http://schemas.openxmlformats.org/drawingml/2006/table">
            <a:tbl>
              <a:tblPr firstRow="1" firstCol="1" bandRow="1">
                <a:tableStyleId>{21E4AEA4-8DFA-4A89-87EB-49C32662AFE0}</a:tableStyleId>
              </a:tblPr>
              <a:tblGrid>
                <a:gridCol w="1637849">
                  <a:extLst>
                    <a:ext uri="{9D8B030D-6E8A-4147-A177-3AD203B41FA5}">
                      <a16:colId xmlns:a16="http://schemas.microsoft.com/office/drawing/2014/main" val="1820665438"/>
                    </a:ext>
                  </a:extLst>
                </a:gridCol>
                <a:gridCol w="2725157">
                  <a:extLst>
                    <a:ext uri="{9D8B030D-6E8A-4147-A177-3AD203B41FA5}">
                      <a16:colId xmlns:a16="http://schemas.microsoft.com/office/drawing/2014/main" val="3238355885"/>
                    </a:ext>
                  </a:extLst>
                </a:gridCol>
                <a:gridCol w="2755436">
                  <a:extLst>
                    <a:ext uri="{9D8B030D-6E8A-4147-A177-3AD203B41FA5}">
                      <a16:colId xmlns:a16="http://schemas.microsoft.com/office/drawing/2014/main" val="945769487"/>
                    </a:ext>
                  </a:extLst>
                </a:gridCol>
              </a:tblGrid>
              <a:tr h="589141">
                <a:tc>
                  <a:txBody>
                    <a:bodyPr/>
                    <a:lstStyle/>
                    <a:p>
                      <a:pPr>
                        <a:lnSpc>
                          <a:spcPct val="107000"/>
                        </a:lnSpc>
                        <a:spcAft>
                          <a:spcPts val="800"/>
                        </a:spcAft>
                      </a:pPr>
                      <a:r>
                        <a:rPr lang="en-GB" sz="1800" dirty="0">
                          <a:effectLst/>
                          <a:latin typeface="Poppins" pitchFamily="2" charset="77"/>
                          <a:cs typeface="Poppins" pitchFamily="2" charset="77"/>
                        </a:rPr>
                        <a:t>Element at Risk</a:t>
                      </a:r>
                      <a:endParaRPr lang="en-GB" sz="1600" dirty="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nSpc>
                          <a:spcPct val="107000"/>
                        </a:lnSpc>
                        <a:spcAft>
                          <a:spcPts val="800"/>
                        </a:spcAft>
                      </a:pPr>
                      <a:r>
                        <a:rPr lang="en-GB" sz="1800">
                          <a:effectLst/>
                          <a:latin typeface="Poppins" pitchFamily="2" charset="77"/>
                          <a:cs typeface="Poppins" pitchFamily="2" charset="77"/>
                        </a:rPr>
                        <a:t>Impact on Elements at Risk</a:t>
                      </a:r>
                      <a:endParaRPr lang="en-GB" sz="16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nSpc>
                          <a:spcPct val="107000"/>
                        </a:lnSpc>
                        <a:spcAft>
                          <a:spcPts val="800"/>
                        </a:spcAft>
                      </a:pPr>
                      <a:r>
                        <a:rPr lang="en-GB" sz="1800">
                          <a:effectLst/>
                          <a:latin typeface="Poppins" pitchFamily="2" charset="77"/>
                          <a:cs typeface="Poppins" pitchFamily="2" charset="77"/>
                        </a:rPr>
                        <a:t>Possible vulnerabilities which allow this impact</a:t>
                      </a:r>
                      <a:endParaRPr lang="en-GB" sz="16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extLst>
                  <a:ext uri="{0D108BD9-81ED-4DB2-BD59-A6C34878D82A}">
                    <a16:rowId xmlns:a16="http://schemas.microsoft.com/office/drawing/2014/main" val="1973407168"/>
                  </a:ext>
                </a:extLst>
              </a:tr>
              <a:tr h="853481">
                <a:tc>
                  <a:txBody>
                    <a:bodyPr/>
                    <a:lstStyle/>
                    <a:p>
                      <a:pPr>
                        <a:lnSpc>
                          <a:spcPct val="107000"/>
                        </a:lnSpc>
                        <a:spcAft>
                          <a:spcPts val="800"/>
                        </a:spcAft>
                      </a:pPr>
                      <a:r>
                        <a:rPr lang="en-GB" sz="1800">
                          <a:effectLst/>
                          <a:latin typeface="Poppins" pitchFamily="2" charset="77"/>
                          <a:cs typeface="Poppins" pitchFamily="2" charset="77"/>
                        </a:rPr>
                        <a:t>Houses</a:t>
                      </a:r>
                      <a:endParaRPr lang="en-GB" sz="1600">
                        <a:effectLst/>
                        <a:latin typeface="Poppins" pitchFamily="2" charset="77"/>
                        <a:ea typeface="Calibri" panose="020F0502020204030204" pitchFamily="34" charset="0"/>
                        <a:cs typeface="Poppins" pitchFamily="2" charset="77"/>
                      </a:endParaRPr>
                    </a:p>
                  </a:txBody>
                  <a:tcPr marL="68580" marR="68580" marT="0" marB="0">
                    <a:solidFill>
                      <a:srgbClr val="EE7402">
                        <a:alpha val="75000"/>
                      </a:srgb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kern="1200" dirty="0">
                          <a:solidFill>
                            <a:srgbClr val="464643"/>
                          </a:solidFill>
                          <a:effectLst/>
                          <a:latin typeface="Poppins" pitchFamily="2" charset="77"/>
                          <a:ea typeface="Calibri" panose="020F0502020204030204" pitchFamily="34" charset="0"/>
                          <a:cs typeface="Poppins" pitchFamily="2" charset="77"/>
                        </a:rPr>
                        <a:t>Damage to houses</a:t>
                      </a:r>
                    </a:p>
                    <a:p>
                      <a:pPr>
                        <a:lnSpc>
                          <a:spcPct val="107000"/>
                        </a:lnSpc>
                        <a:spcAft>
                          <a:spcPts val="800"/>
                        </a:spcAft>
                      </a:pPr>
                      <a:endParaRPr lang="en-GB" sz="1600" dirty="0">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tc>
                  <a:txBody>
                    <a:bodyPr/>
                    <a:lstStyle/>
                    <a:p>
                      <a:pPr>
                        <a:lnSpc>
                          <a:spcPct val="107000"/>
                        </a:lnSpc>
                        <a:spcAft>
                          <a:spcPts val="800"/>
                        </a:spcAft>
                      </a:pPr>
                      <a:r>
                        <a:rPr lang="en-GB" sz="1600" kern="1200" dirty="0">
                          <a:solidFill>
                            <a:srgbClr val="464643"/>
                          </a:solidFill>
                          <a:effectLst/>
                          <a:latin typeface="Poppins" pitchFamily="2" charset="77"/>
                          <a:ea typeface="+mn-ea"/>
                          <a:cs typeface="Poppins" pitchFamily="2" charset="77"/>
                        </a:rPr>
                        <a:t>House  located close to river</a:t>
                      </a:r>
                      <a:endParaRPr lang="en-GB" sz="1600" dirty="0">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extLst>
                  <a:ext uri="{0D108BD9-81ED-4DB2-BD59-A6C34878D82A}">
                    <a16:rowId xmlns:a16="http://schemas.microsoft.com/office/drawing/2014/main" val="3391026810"/>
                  </a:ext>
                </a:extLst>
              </a:tr>
              <a:tr h="742549">
                <a:tc>
                  <a:txBody>
                    <a:bodyPr/>
                    <a:lstStyle/>
                    <a:p>
                      <a:pPr>
                        <a:lnSpc>
                          <a:spcPct val="107000"/>
                        </a:lnSpc>
                        <a:spcAft>
                          <a:spcPts val="800"/>
                        </a:spcAft>
                      </a:pPr>
                      <a:r>
                        <a:rPr lang="en-GB" sz="1800" dirty="0">
                          <a:effectLst/>
                          <a:latin typeface="Poppins" pitchFamily="2" charset="77"/>
                          <a:cs typeface="Poppins" pitchFamily="2" charset="77"/>
                        </a:rPr>
                        <a:t>Water supply</a:t>
                      </a:r>
                      <a:endParaRPr lang="en-GB" sz="1600" dirty="0">
                        <a:effectLst/>
                        <a:latin typeface="Poppins" pitchFamily="2" charset="77"/>
                        <a:ea typeface="Calibri" panose="020F0502020204030204" pitchFamily="34" charset="0"/>
                        <a:cs typeface="Poppins" pitchFamily="2" charset="77"/>
                      </a:endParaRPr>
                    </a:p>
                  </a:txBody>
                  <a:tcPr marL="68580" marR="68580" marT="0" marB="0">
                    <a:solidFill>
                      <a:srgbClr val="EE7402">
                        <a:alpha val="75000"/>
                      </a:srgbClr>
                    </a:solidFill>
                  </a:tcPr>
                </a:tc>
                <a:tc>
                  <a:txBody>
                    <a:bodyPr/>
                    <a:lstStyle/>
                    <a:p>
                      <a:pPr>
                        <a:lnSpc>
                          <a:spcPct val="107000"/>
                        </a:lnSpc>
                        <a:spcAft>
                          <a:spcPts val="800"/>
                        </a:spcAft>
                      </a:pPr>
                      <a:endParaRPr lang="en-GB" sz="1100">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tc>
                  <a:txBody>
                    <a:bodyPr/>
                    <a:lstStyle/>
                    <a:p>
                      <a:pPr>
                        <a:lnSpc>
                          <a:spcPct val="107000"/>
                        </a:lnSpc>
                        <a:spcAft>
                          <a:spcPts val="800"/>
                        </a:spcAft>
                      </a:pPr>
                      <a:endParaRPr lang="en-GB" sz="1600" dirty="0">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extLst>
                  <a:ext uri="{0D108BD9-81ED-4DB2-BD59-A6C34878D82A}">
                    <a16:rowId xmlns:a16="http://schemas.microsoft.com/office/drawing/2014/main" val="3095102589"/>
                  </a:ext>
                </a:extLst>
              </a:tr>
              <a:tr h="732679">
                <a:tc>
                  <a:txBody>
                    <a:bodyPr/>
                    <a:lstStyle/>
                    <a:p>
                      <a:pPr>
                        <a:lnSpc>
                          <a:spcPct val="107000"/>
                        </a:lnSpc>
                        <a:spcAft>
                          <a:spcPts val="800"/>
                        </a:spcAft>
                      </a:pPr>
                      <a:r>
                        <a:rPr lang="en-GB" sz="1800" dirty="0">
                          <a:effectLst/>
                          <a:latin typeface="Poppins" pitchFamily="2" charset="77"/>
                          <a:cs typeface="Poppins" pitchFamily="2" charset="77"/>
                        </a:rPr>
                        <a:t>Livelihoods</a:t>
                      </a:r>
                      <a:endParaRPr lang="en-GB" sz="1600" dirty="0">
                        <a:effectLst/>
                        <a:latin typeface="Poppins" pitchFamily="2" charset="77"/>
                        <a:ea typeface="Calibri" panose="020F0502020204030204" pitchFamily="34" charset="0"/>
                        <a:cs typeface="Poppins" pitchFamily="2" charset="77"/>
                      </a:endParaRPr>
                    </a:p>
                  </a:txBody>
                  <a:tcPr marL="68580" marR="68580" marT="0" marB="0">
                    <a:solidFill>
                      <a:srgbClr val="EE7402">
                        <a:alpha val="75000"/>
                      </a:srgbClr>
                    </a:solidFill>
                  </a:tcPr>
                </a:tc>
                <a:tc>
                  <a:txBody>
                    <a:bodyPr/>
                    <a:lstStyle/>
                    <a:p>
                      <a:pPr>
                        <a:lnSpc>
                          <a:spcPct val="107000"/>
                        </a:lnSpc>
                        <a:spcAft>
                          <a:spcPts val="800"/>
                        </a:spcAft>
                      </a:pPr>
                      <a:endParaRPr lang="en-GB" sz="1100" dirty="0">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tc>
                  <a:txBody>
                    <a:bodyPr/>
                    <a:lstStyle/>
                    <a:p>
                      <a:pPr>
                        <a:lnSpc>
                          <a:spcPct val="107000"/>
                        </a:lnSpc>
                        <a:spcAft>
                          <a:spcPts val="800"/>
                        </a:spcAft>
                      </a:pPr>
                      <a:endParaRPr lang="en-GB" sz="1100">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extLst>
                  <a:ext uri="{0D108BD9-81ED-4DB2-BD59-A6C34878D82A}">
                    <a16:rowId xmlns:a16="http://schemas.microsoft.com/office/drawing/2014/main" val="1996883435"/>
                  </a:ext>
                </a:extLst>
              </a:tr>
              <a:tr h="631618">
                <a:tc>
                  <a:txBody>
                    <a:bodyPr/>
                    <a:lstStyle/>
                    <a:p>
                      <a:pPr>
                        <a:lnSpc>
                          <a:spcPct val="107000"/>
                        </a:lnSpc>
                        <a:spcAft>
                          <a:spcPts val="800"/>
                        </a:spcAft>
                      </a:pPr>
                      <a:r>
                        <a:rPr lang="en-GB" sz="1800">
                          <a:effectLst/>
                          <a:latin typeface="Poppins" pitchFamily="2" charset="77"/>
                          <a:cs typeface="Poppins" pitchFamily="2" charset="77"/>
                        </a:rPr>
                        <a:t>Natural resources</a:t>
                      </a:r>
                      <a:endParaRPr lang="en-GB" sz="1600">
                        <a:effectLst/>
                        <a:latin typeface="Poppins" pitchFamily="2" charset="77"/>
                        <a:ea typeface="Calibri" panose="020F0502020204030204" pitchFamily="34" charset="0"/>
                        <a:cs typeface="Poppins" pitchFamily="2" charset="77"/>
                      </a:endParaRPr>
                    </a:p>
                  </a:txBody>
                  <a:tcPr marL="68580" marR="68580" marT="0" marB="0">
                    <a:solidFill>
                      <a:srgbClr val="EE7402">
                        <a:alpha val="75000"/>
                      </a:srgbClr>
                    </a:solidFill>
                  </a:tcPr>
                </a:tc>
                <a:tc>
                  <a:txBody>
                    <a:bodyPr/>
                    <a:lstStyle/>
                    <a:p>
                      <a:pPr>
                        <a:lnSpc>
                          <a:spcPct val="107000"/>
                        </a:lnSpc>
                        <a:spcAft>
                          <a:spcPts val="800"/>
                        </a:spcAft>
                      </a:pPr>
                      <a:endParaRPr lang="en-GB" sz="1100">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tc>
                  <a:txBody>
                    <a:bodyPr/>
                    <a:lstStyle/>
                    <a:p>
                      <a:pPr>
                        <a:lnSpc>
                          <a:spcPct val="107000"/>
                        </a:lnSpc>
                        <a:spcAft>
                          <a:spcPts val="800"/>
                        </a:spcAft>
                      </a:pPr>
                      <a:endParaRPr lang="en-GB" sz="1100" dirty="0">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extLst>
                  <a:ext uri="{0D108BD9-81ED-4DB2-BD59-A6C34878D82A}">
                    <a16:rowId xmlns:a16="http://schemas.microsoft.com/office/drawing/2014/main" val="2519594453"/>
                  </a:ext>
                </a:extLst>
              </a:tr>
            </a:tbl>
          </a:graphicData>
        </a:graphic>
      </p:graphicFrame>
      <p:sp>
        <p:nvSpPr>
          <p:cNvPr id="2" name="TextBox 1">
            <a:extLst>
              <a:ext uri="{FF2B5EF4-FFF2-40B4-BE49-F238E27FC236}">
                <a16:creationId xmlns:a16="http://schemas.microsoft.com/office/drawing/2014/main" id="{338E3FED-4833-4EEA-928F-160ED9130C33}"/>
              </a:ext>
            </a:extLst>
          </p:cNvPr>
          <p:cNvSpPr txBox="1"/>
          <p:nvPr/>
        </p:nvSpPr>
        <p:spPr>
          <a:xfrm>
            <a:off x="838198" y="862181"/>
            <a:ext cx="9448801"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Exercise</a:t>
            </a:r>
            <a:endParaRPr lang="en-US" sz="3800" dirty="0">
              <a:solidFill>
                <a:srgbClr val="464643"/>
              </a:solidFill>
              <a:latin typeface="Poppins ExtraBold" panose="00000900000000000000" pitchFamily="2" charset="0"/>
              <a:ea typeface="+mj-ea"/>
              <a:cs typeface="Poppins ExtraBold" panose="00000900000000000000" pitchFamily="2" charset="0"/>
            </a:endParaRPr>
          </a:p>
        </p:txBody>
      </p:sp>
      <p:sp>
        <p:nvSpPr>
          <p:cNvPr id="5" name="Tijdelijke aanduiding voor inhoud 2">
            <a:extLst>
              <a:ext uri="{FF2B5EF4-FFF2-40B4-BE49-F238E27FC236}">
                <a16:creationId xmlns:a16="http://schemas.microsoft.com/office/drawing/2014/main" id="{8CB012D4-AC47-4545-9029-7A6C6906B59C}"/>
              </a:ext>
            </a:extLst>
          </p:cNvPr>
          <p:cNvSpPr txBox="1">
            <a:spLocks/>
          </p:cNvSpPr>
          <p:nvPr/>
        </p:nvSpPr>
        <p:spPr>
          <a:xfrm>
            <a:off x="8049661" y="1872941"/>
            <a:ext cx="3019323" cy="3549469"/>
          </a:xfrm>
          <a:prstGeom prst="rect">
            <a:avLst/>
          </a:prstGeom>
        </p:spPr>
        <p:txBody>
          <a:bodyPr vert="horz" lIns="91440" tIns="45720" rIns="91440" bIns="45720" numCol="1" spcCol="360000" rtlCol="0">
            <a:normAutofit lnSpcReduction="10000"/>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kern="1200">
                <a:solidFill>
                  <a:schemeClr val="tx1"/>
                </a:solidFill>
                <a:latin typeface="Poppins Regular" panose="00000500000000000000" pitchFamily="2" charset="0"/>
                <a:ea typeface="+mn-ea"/>
                <a:cs typeface="Poppins Regular" panose="000005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Regular" panose="00000500000000000000" pitchFamily="2" charset="0"/>
                <a:ea typeface="+mn-ea"/>
                <a:cs typeface="Poppins Regular" panose="000005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Regular" panose="00000500000000000000" pitchFamily="2" charset="0"/>
                <a:ea typeface="+mn-ea"/>
                <a:cs typeface="Poppins Regular"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E7402"/>
              </a:buClr>
            </a:pPr>
            <a:r>
              <a:rPr lang="en-US" b="1" dirty="0">
                <a:latin typeface="Poppins" pitchFamily="2" charset="77"/>
                <a:cs typeface="Poppins" pitchFamily="2" charset="77"/>
              </a:rPr>
              <a:t>Identify possible flood impacts </a:t>
            </a:r>
            <a:r>
              <a:rPr lang="en-US" dirty="0"/>
              <a:t>on the listed elements at risk and the vulnerabilities that make these impacts possible. List them accordingly.</a:t>
            </a:r>
          </a:p>
          <a:p>
            <a:pPr>
              <a:buClr>
                <a:srgbClr val="EE7402"/>
              </a:buClr>
            </a:pPr>
            <a:endParaRPr lang="en-US" dirty="0"/>
          </a:p>
          <a:p>
            <a:pPr>
              <a:buClr>
                <a:srgbClr val="EE7402"/>
              </a:buClr>
            </a:pPr>
            <a:r>
              <a:rPr lang="en-US" dirty="0"/>
              <a:t>5 minutes</a:t>
            </a:r>
          </a:p>
        </p:txBody>
      </p:sp>
      <p:sp>
        <p:nvSpPr>
          <p:cNvPr id="7" name="Tijdelijke aanduiding voor tekst 2">
            <a:extLst>
              <a:ext uri="{FF2B5EF4-FFF2-40B4-BE49-F238E27FC236}">
                <a16:creationId xmlns:a16="http://schemas.microsoft.com/office/drawing/2014/main" id="{264D6747-71CB-EB4A-A843-BA3F2953D24B}"/>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11.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Exercise</a:t>
            </a:r>
          </a:p>
        </p:txBody>
      </p:sp>
      <p:sp>
        <p:nvSpPr>
          <p:cNvPr id="3" name="Slide Number Placeholder 2">
            <a:extLst>
              <a:ext uri="{FF2B5EF4-FFF2-40B4-BE49-F238E27FC236}">
                <a16:creationId xmlns:a16="http://schemas.microsoft.com/office/drawing/2014/main" id="{9F8DBAAD-B9F4-47D0-9EA6-80806EDB0C74}"/>
              </a:ext>
            </a:extLst>
          </p:cNvPr>
          <p:cNvSpPr>
            <a:spLocks noGrp="1"/>
          </p:cNvSpPr>
          <p:nvPr>
            <p:ph type="sldNum" sz="quarter" idx="12"/>
          </p:nvPr>
        </p:nvSpPr>
        <p:spPr/>
        <p:txBody>
          <a:bodyPr/>
          <a:lstStyle/>
          <a:p>
            <a:fld id="{585FD527-44D2-4F31-ACFB-A0DEAF4E8B73}" type="slidenum">
              <a:rPr lang="nl-NL" smtClean="0"/>
              <a:t>12</a:t>
            </a:fld>
            <a:endParaRPr lang="nl-NL" dirty="0"/>
          </a:p>
        </p:txBody>
      </p:sp>
    </p:spTree>
    <p:extLst>
      <p:ext uri="{BB962C8B-B14F-4D97-AF65-F5344CB8AC3E}">
        <p14:creationId xmlns:p14="http://schemas.microsoft.com/office/powerpoint/2010/main" val="2264978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198" y="862181"/>
            <a:ext cx="9448801"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Padlet Explanation </a:t>
            </a:r>
            <a:endParaRPr lang="en-US" sz="3800" dirty="0">
              <a:solidFill>
                <a:srgbClr val="464643"/>
              </a:solidFill>
              <a:latin typeface="Poppins ExtraBold" panose="00000900000000000000" pitchFamily="2" charset="0"/>
              <a:ea typeface="+mj-ea"/>
              <a:cs typeface="Poppins ExtraBold" panose="00000900000000000000" pitchFamily="2" charset="0"/>
            </a:endParaRPr>
          </a:p>
        </p:txBody>
      </p:sp>
      <p:sp>
        <p:nvSpPr>
          <p:cNvPr id="5" name="Tijdelijke aanduiding voor inhoud 2">
            <a:extLst>
              <a:ext uri="{FF2B5EF4-FFF2-40B4-BE49-F238E27FC236}">
                <a16:creationId xmlns:a16="http://schemas.microsoft.com/office/drawing/2014/main" id="{8CB012D4-AC47-4545-9029-7A6C6906B59C}"/>
              </a:ext>
            </a:extLst>
          </p:cNvPr>
          <p:cNvSpPr txBox="1">
            <a:spLocks/>
          </p:cNvSpPr>
          <p:nvPr/>
        </p:nvSpPr>
        <p:spPr>
          <a:xfrm>
            <a:off x="8343347" y="1905351"/>
            <a:ext cx="3019323" cy="3549469"/>
          </a:xfrm>
          <a:prstGeom prst="rect">
            <a:avLst/>
          </a:prstGeom>
        </p:spPr>
        <p:txBody>
          <a:bodyPr vert="horz" lIns="91440" tIns="45720" rIns="91440" bIns="45720" numCol="1" spcCol="360000" rtlCol="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kern="1200">
                <a:solidFill>
                  <a:schemeClr val="tx1"/>
                </a:solidFill>
                <a:latin typeface="Poppins Regular" panose="00000500000000000000" pitchFamily="2" charset="0"/>
                <a:ea typeface="+mn-ea"/>
                <a:cs typeface="Poppins Regular" panose="000005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Regular" panose="00000500000000000000" pitchFamily="2" charset="0"/>
                <a:ea typeface="+mn-ea"/>
                <a:cs typeface="Poppins Regular" panose="000005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Regular" panose="00000500000000000000" pitchFamily="2" charset="0"/>
                <a:ea typeface="+mn-ea"/>
                <a:cs typeface="Poppins Regular"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EE7402"/>
              </a:buClr>
              <a:buFont typeface="Arial" panose="020B0604020202020204" pitchFamily="34" charset="0"/>
              <a:buChar char="•"/>
            </a:pPr>
            <a:r>
              <a:rPr lang="en-US" dirty="0"/>
              <a:t>Click on        to add a comment</a:t>
            </a:r>
          </a:p>
          <a:p>
            <a:pPr marL="342900" indent="-342900">
              <a:buClr>
                <a:srgbClr val="EE7402"/>
              </a:buClr>
              <a:buFont typeface="Arial" panose="020B0604020202020204" pitchFamily="34" charset="0"/>
              <a:buChar char="•"/>
            </a:pPr>
            <a:r>
              <a:rPr lang="en-US" dirty="0"/>
              <a:t>Then click on “publish”</a:t>
            </a:r>
          </a:p>
        </p:txBody>
      </p:sp>
      <p:sp>
        <p:nvSpPr>
          <p:cNvPr id="7" name="Tijdelijke aanduiding voor tekst 2">
            <a:extLst>
              <a:ext uri="{FF2B5EF4-FFF2-40B4-BE49-F238E27FC236}">
                <a16:creationId xmlns:a16="http://schemas.microsoft.com/office/drawing/2014/main" id="{264D6747-71CB-EB4A-A843-BA3F2953D24B}"/>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12.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Exercise</a:t>
            </a:r>
          </a:p>
        </p:txBody>
      </p:sp>
      <p:pic>
        <p:nvPicPr>
          <p:cNvPr id="1026" name="Picture 2">
            <a:extLst>
              <a:ext uri="{FF2B5EF4-FFF2-40B4-BE49-F238E27FC236}">
                <a16:creationId xmlns:a16="http://schemas.microsoft.com/office/drawing/2014/main" id="{432D31A4-E6C2-4DC8-897C-7E685CAE5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623" t="17509" r="18100" b="13521"/>
          <a:stretch>
            <a:fillRect/>
          </a:stretch>
        </p:blipFill>
        <p:spPr bwMode="auto">
          <a:xfrm>
            <a:off x="9853008" y="1962582"/>
            <a:ext cx="293687" cy="293687"/>
          </a:xfrm>
          <a:prstGeom prst="flowChartConnector">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Slide Number Placeholder 11">
            <a:extLst>
              <a:ext uri="{FF2B5EF4-FFF2-40B4-BE49-F238E27FC236}">
                <a16:creationId xmlns:a16="http://schemas.microsoft.com/office/drawing/2014/main" id="{E39109D6-899D-4004-B7A8-D59A77108829}"/>
              </a:ext>
            </a:extLst>
          </p:cNvPr>
          <p:cNvSpPr>
            <a:spLocks noGrp="1"/>
          </p:cNvSpPr>
          <p:nvPr>
            <p:ph type="sldNum" sz="quarter" idx="12"/>
          </p:nvPr>
        </p:nvSpPr>
        <p:spPr/>
        <p:txBody>
          <a:bodyPr/>
          <a:lstStyle/>
          <a:p>
            <a:fld id="{585FD527-44D2-4F31-ACFB-A0DEAF4E8B73}" type="slidenum">
              <a:rPr lang="nl-NL" smtClean="0"/>
              <a:t>13</a:t>
            </a:fld>
            <a:endParaRPr lang="nl-NL"/>
          </a:p>
        </p:txBody>
      </p:sp>
      <p:pic>
        <p:nvPicPr>
          <p:cNvPr id="16" name="Content Placeholder 15">
            <a:extLst>
              <a:ext uri="{FF2B5EF4-FFF2-40B4-BE49-F238E27FC236}">
                <a16:creationId xmlns:a16="http://schemas.microsoft.com/office/drawing/2014/main" id="{6FB29D78-C5D1-43E2-B5DE-32123AFAF433}"/>
              </a:ext>
            </a:extLst>
          </p:cNvPr>
          <p:cNvPicPr>
            <a:picLocks noGrp="1" noChangeAspect="1"/>
          </p:cNvPicPr>
          <p:nvPr>
            <p:ph idx="1"/>
          </p:nvPr>
        </p:nvPicPr>
        <p:blipFill>
          <a:blip r:embed="rId4"/>
          <a:stretch>
            <a:fillRect/>
          </a:stretch>
        </p:blipFill>
        <p:spPr>
          <a:xfrm>
            <a:off x="487568" y="1860720"/>
            <a:ext cx="7855779" cy="3745981"/>
          </a:xfrm>
        </p:spPr>
      </p:pic>
      <p:sp>
        <p:nvSpPr>
          <p:cNvPr id="18" name="Rectangle: Rounded Corners 17">
            <a:extLst>
              <a:ext uri="{FF2B5EF4-FFF2-40B4-BE49-F238E27FC236}">
                <a16:creationId xmlns:a16="http://schemas.microsoft.com/office/drawing/2014/main" id="{216ACBFF-5240-4BF1-AB08-A253247390EC}"/>
              </a:ext>
            </a:extLst>
          </p:cNvPr>
          <p:cNvSpPr/>
          <p:nvPr/>
        </p:nvSpPr>
        <p:spPr>
          <a:xfrm>
            <a:off x="7470775" y="2025650"/>
            <a:ext cx="803275" cy="35877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13F9589-B6D0-416D-BB0F-8E49A3F18137}"/>
              </a:ext>
            </a:extLst>
          </p:cNvPr>
          <p:cNvSpPr/>
          <p:nvPr/>
        </p:nvSpPr>
        <p:spPr>
          <a:xfrm>
            <a:off x="1205442" y="2649008"/>
            <a:ext cx="353483" cy="3323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087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199" y="981395"/>
            <a:ext cx="9448801"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Flood example</a:t>
            </a:r>
          </a:p>
        </p:txBody>
      </p:sp>
      <p:sp>
        <p:nvSpPr>
          <p:cNvPr id="3" name="Rectangle 2">
            <a:extLst>
              <a:ext uri="{FF2B5EF4-FFF2-40B4-BE49-F238E27FC236}">
                <a16:creationId xmlns:a16="http://schemas.microsoft.com/office/drawing/2014/main" id="{8E6D667B-2677-4FA2-9B5A-A27AA0E4C0D9}"/>
              </a:ext>
            </a:extLst>
          </p:cNvPr>
          <p:cNvSpPr/>
          <p:nvPr/>
        </p:nvSpPr>
        <p:spPr>
          <a:xfrm>
            <a:off x="4876800" y="5665675"/>
            <a:ext cx="2971800" cy="980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Content Placeholder 3">
            <a:extLst>
              <a:ext uri="{FF2B5EF4-FFF2-40B4-BE49-F238E27FC236}">
                <a16:creationId xmlns:a16="http://schemas.microsoft.com/office/drawing/2014/main" id="{0CF9D2E9-4DFF-4D74-8A72-30568E710C7B}"/>
              </a:ext>
            </a:extLst>
          </p:cNvPr>
          <p:cNvGraphicFramePr>
            <a:graphicFrameLocks noGrp="1"/>
          </p:cNvGraphicFramePr>
          <p:nvPr>
            <p:ph idx="1"/>
            <p:extLst>
              <p:ext uri="{D42A27DB-BD31-4B8C-83A1-F6EECF244321}">
                <p14:modId xmlns:p14="http://schemas.microsoft.com/office/powerpoint/2010/main" val="1284494137"/>
              </p:ext>
            </p:extLst>
          </p:nvPr>
        </p:nvGraphicFramePr>
        <p:xfrm>
          <a:off x="838199" y="1886005"/>
          <a:ext cx="10574868" cy="4760327"/>
        </p:xfrm>
        <a:graphic>
          <a:graphicData uri="http://schemas.openxmlformats.org/drawingml/2006/table">
            <a:tbl>
              <a:tblPr firstRow="1" firstCol="1" bandRow="1">
                <a:tableStyleId>{21E4AEA4-8DFA-4A89-87EB-49C32662AFE0}</a:tableStyleId>
              </a:tblPr>
              <a:tblGrid>
                <a:gridCol w="1867153">
                  <a:extLst>
                    <a:ext uri="{9D8B030D-6E8A-4147-A177-3AD203B41FA5}">
                      <a16:colId xmlns:a16="http://schemas.microsoft.com/office/drawing/2014/main" val="1820665438"/>
                    </a:ext>
                  </a:extLst>
                </a:gridCol>
                <a:gridCol w="2690395">
                  <a:extLst>
                    <a:ext uri="{9D8B030D-6E8A-4147-A177-3AD203B41FA5}">
                      <a16:colId xmlns:a16="http://schemas.microsoft.com/office/drawing/2014/main" val="3238355885"/>
                    </a:ext>
                  </a:extLst>
                </a:gridCol>
                <a:gridCol w="6017320">
                  <a:extLst>
                    <a:ext uri="{9D8B030D-6E8A-4147-A177-3AD203B41FA5}">
                      <a16:colId xmlns:a16="http://schemas.microsoft.com/office/drawing/2014/main" val="945769487"/>
                    </a:ext>
                  </a:extLst>
                </a:gridCol>
              </a:tblGrid>
              <a:tr h="703878">
                <a:tc>
                  <a:txBody>
                    <a:bodyPr/>
                    <a:lstStyle/>
                    <a:p>
                      <a:pPr>
                        <a:lnSpc>
                          <a:spcPct val="107000"/>
                        </a:lnSpc>
                        <a:spcAft>
                          <a:spcPts val="800"/>
                        </a:spcAft>
                      </a:pPr>
                      <a:r>
                        <a:rPr lang="en-GB" sz="1800">
                          <a:effectLst/>
                          <a:latin typeface="Poppins" pitchFamily="2" charset="77"/>
                          <a:cs typeface="Poppins" pitchFamily="2" charset="77"/>
                        </a:rPr>
                        <a:t>Element at Risk</a:t>
                      </a:r>
                      <a:endParaRPr lang="en-GB" sz="16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nSpc>
                          <a:spcPct val="107000"/>
                        </a:lnSpc>
                        <a:spcAft>
                          <a:spcPts val="800"/>
                        </a:spcAft>
                      </a:pPr>
                      <a:r>
                        <a:rPr lang="en-GB" sz="1800">
                          <a:effectLst/>
                          <a:latin typeface="Poppins" pitchFamily="2" charset="77"/>
                          <a:cs typeface="Poppins" pitchFamily="2" charset="77"/>
                        </a:rPr>
                        <a:t>Impact on Elements at Risk</a:t>
                      </a:r>
                      <a:endParaRPr lang="en-GB" sz="16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nSpc>
                          <a:spcPct val="107000"/>
                        </a:lnSpc>
                        <a:spcAft>
                          <a:spcPts val="800"/>
                        </a:spcAft>
                      </a:pPr>
                      <a:r>
                        <a:rPr lang="en-GB" sz="1800">
                          <a:effectLst/>
                          <a:latin typeface="Poppins" pitchFamily="2" charset="77"/>
                          <a:cs typeface="Poppins" pitchFamily="2" charset="77"/>
                        </a:rPr>
                        <a:t>Possible vulnerabilities which allow this impact</a:t>
                      </a:r>
                      <a:endParaRPr lang="en-GB" sz="16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extLst>
                  <a:ext uri="{0D108BD9-81ED-4DB2-BD59-A6C34878D82A}">
                    <a16:rowId xmlns:a16="http://schemas.microsoft.com/office/drawing/2014/main" val="1973407168"/>
                  </a:ext>
                </a:extLst>
              </a:tr>
              <a:tr h="1063989">
                <a:tc>
                  <a:txBody>
                    <a:bodyPr/>
                    <a:lstStyle/>
                    <a:p>
                      <a:pPr>
                        <a:lnSpc>
                          <a:spcPct val="107000"/>
                        </a:lnSpc>
                        <a:spcAft>
                          <a:spcPts val="800"/>
                        </a:spcAft>
                      </a:pPr>
                      <a:r>
                        <a:rPr lang="en-GB" sz="1800">
                          <a:effectLst/>
                          <a:latin typeface="Poppins" pitchFamily="2" charset="77"/>
                          <a:cs typeface="Poppins" pitchFamily="2" charset="77"/>
                        </a:rPr>
                        <a:t>Houses</a:t>
                      </a:r>
                      <a:endParaRPr lang="en-GB" sz="1600">
                        <a:effectLst/>
                        <a:latin typeface="Poppins" pitchFamily="2" charset="77"/>
                        <a:ea typeface="Calibri" panose="020F0502020204030204" pitchFamily="34" charset="0"/>
                        <a:cs typeface="Poppins" pitchFamily="2" charset="77"/>
                      </a:endParaRPr>
                    </a:p>
                  </a:txBody>
                  <a:tcPr marL="68580" marR="68580" marT="0" marB="0">
                    <a:solidFill>
                      <a:srgbClr val="EE7402">
                        <a:alpha val="75000"/>
                      </a:srgbClr>
                    </a:solidFill>
                  </a:tcPr>
                </a:tc>
                <a:tc>
                  <a:txBody>
                    <a:bodyPr/>
                    <a:lstStyle/>
                    <a:p>
                      <a:pPr>
                        <a:lnSpc>
                          <a:spcPct val="100000"/>
                        </a:lnSpc>
                        <a:spcAft>
                          <a:spcPts val="0"/>
                        </a:spcAft>
                      </a:pPr>
                      <a:r>
                        <a:rPr lang="en-GB" sz="1800" kern="1200" dirty="0">
                          <a:solidFill>
                            <a:srgbClr val="464643"/>
                          </a:solidFill>
                          <a:effectLst/>
                          <a:latin typeface="Poppins" pitchFamily="2" charset="77"/>
                          <a:ea typeface="Calibri" panose="020F0502020204030204" pitchFamily="34" charset="0"/>
                          <a:cs typeface="Poppins" pitchFamily="2" charset="77"/>
                        </a:rPr>
                        <a:t>Damage to houses</a:t>
                      </a:r>
                    </a:p>
                  </a:txBody>
                  <a:tcPr marL="68580" marR="68580" marT="0" marB="0">
                    <a:solidFill>
                      <a:srgbClr val="EE7402">
                        <a:alpha val="25000"/>
                      </a:srgbClr>
                    </a:solidFill>
                  </a:tcPr>
                </a:tc>
                <a:tc>
                  <a:txBody>
                    <a:bodyPr/>
                    <a:lstStyle/>
                    <a:p>
                      <a:pPr>
                        <a:lnSpc>
                          <a:spcPct val="100000"/>
                        </a:lnSpc>
                        <a:spcAft>
                          <a:spcPts val="0"/>
                        </a:spcAft>
                      </a:pPr>
                      <a:r>
                        <a:rPr lang="en-GB" sz="1800" kern="1200" dirty="0">
                          <a:solidFill>
                            <a:srgbClr val="464643"/>
                          </a:solidFill>
                          <a:effectLst/>
                          <a:latin typeface="Poppins" pitchFamily="2" charset="77"/>
                          <a:ea typeface="+mn-ea"/>
                          <a:cs typeface="Poppins" pitchFamily="2" charset="77"/>
                        </a:rPr>
                        <a:t>House close to river</a:t>
                      </a:r>
                    </a:p>
                    <a:p>
                      <a:pPr>
                        <a:lnSpc>
                          <a:spcPct val="100000"/>
                        </a:lnSpc>
                        <a:spcAft>
                          <a:spcPts val="0"/>
                        </a:spcAft>
                      </a:pPr>
                      <a:r>
                        <a:rPr lang="en-GB" sz="1800" kern="1200" dirty="0">
                          <a:solidFill>
                            <a:srgbClr val="464643"/>
                          </a:solidFill>
                          <a:effectLst/>
                          <a:latin typeface="Poppins" pitchFamily="2" charset="77"/>
                          <a:ea typeface="+mn-ea"/>
                          <a:cs typeface="Poppins" pitchFamily="2" charset="77"/>
                        </a:rPr>
                        <a:t>Weak house design or weak foundations</a:t>
                      </a:r>
                    </a:p>
                    <a:p>
                      <a:pPr>
                        <a:lnSpc>
                          <a:spcPct val="100000"/>
                        </a:lnSpc>
                        <a:spcAft>
                          <a:spcPts val="0"/>
                        </a:spcAft>
                      </a:pPr>
                      <a:r>
                        <a:rPr lang="en-GB" sz="1800" kern="1200" dirty="0">
                          <a:solidFill>
                            <a:srgbClr val="464643"/>
                          </a:solidFill>
                          <a:effectLst/>
                          <a:latin typeface="Poppins" pitchFamily="2" charset="77"/>
                          <a:ea typeface="+mn-ea"/>
                          <a:cs typeface="Poppins" pitchFamily="2" charset="77"/>
                        </a:rPr>
                        <a:t>No protective wall, embankment, or trees</a:t>
                      </a:r>
                      <a:endParaRPr lang="en-GB" sz="1800" kern="1200" dirty="0">
                        <a:solidFill>
                          <a:srgbClr val="464643"/>
                        </a:solidFill>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extLst>
                  <a:ext uri="{0D108BD9-81ED-4DB2-BD59-A6C34878D82A}">
                    <a16:rowId xmlns:a16="http://schemas.microsoft.com/office/drawing/2014/main" val="3391026810"/>
                  </a:ext>
                </a:extLst>
              </a:tr>
              <a:tr h="925695">
                <a:tc>
                  <a:txBody>
                    <a:bodyPr/>
                    <a:lstStyle/>
                    <a:p>
                      <a:pPr>
                        <a:lnSpc>
                          <a:spcPct val="107000"/>
                        </a:lnSpc>
                        <a:spcAft>
                          <a:spcPts val="800"/>
                        </a:spcAft>
                      </a:pPr>
                      <a:r>
                        <a:rPr lang="en-GB" sz="1800">
                          <a:effectLst/>
                          <a:latin typeface="Poppins" pitchFamily="2" charset="77"/>
                          <a:cs typeface="Poppins" pitchFamily="2" charset="77"/>
                        </a:rPr>
                        <a:t>Water supply</a:t>
                      </a:r>
                      <a:endParaRPr lang="en-GB" sz="1600">
                        <a:effectLst/>
                        <a:latin typeface="Poppins" pitchFamily="2" charset="77"/>
                        <a:ea typeface="Calibri" panose="020F0502020204030204" pitchFamily="34" charset="0"/>
                        <a:cs typeface="Poppins" pitchFamily="2" charset="77"/>
                      </a:endParaRPr>
                    </a:p>
                  </a:txBody>
                  <a:tcPr marL="68580" marR="68580" marT="0" marB="0">
                    <a:solidFill>
                      <a:srgbClr val="EE7402">
                        <a:alpha val="75000"/>
                      </a:srgbClr>
                    </a:solidFill>
                  </a:tcPr>
                </a:tc>
                <a:tc>
                  <a:txBody>
                    <a:bodyPr/>
                    <a:lstStyle/>
                    <a:p>
                      <a:pPr>
                        <a:lnSpc>
                          <a:spcPct val="100000"/>
                        </a:lnSpc>
                        <a:spcAft>
                          <a:spcPts val="0"/>
                        </a:spcAft>
                      </a:pPr>
                      <a:r>
                        <a:rPr lang="en-GB" sz="1800" kern="1200">
                          <a:solidFill>
                            <a:srgbClr val="464643"/>
                          </a:solidFill>
                          <a:effectLst/>
                          <a:latin typeface="Poppins" pitchFamily="2" charset="77"/>
                          <a:ea typeface="Calibri" panose="020F0502020204030204" pitchFamily="34" charset="0"/>
                          <a:cs typeface="Poppins" pitchFamily="2" charset="77"/>
                        </a:rPr>
                        <a:t>Containment of wells</a:t>
                      </a:r>
                    </a:p>
                  </a:txBody>
                  <a:tcPr marL="68580" marR="68580" marT="0" marB="0">
                    <a:solidFill>
                      <a:srgbClr val="EE7402">
                        <a:alpha val="25000"/>
                      </a:srgbClr>
                    </a:solidFill>
                  </a:tcPr>
                </a:tc>
                <a:tc>
                  <a:txBody>
                    <a:bodyPr/>
                    <a:lstStyle/>
                    <a:p>
                      <a:pPr>
                        <a:lnSpc>
                          <a:spcPct val="100000"/>
                        </a:lnSpc>
                        <a:spcAft>
                          <a:spcPts val="0"/>
                        </a:spcAft>
                      </a:pPr>
                      <a:r>
                        <a:rPr lang="en-GB" sz="1800" kern="1200" dirty="0">
                          <a:solidFill>
                            <a:srgbClr val="464643"/>
                          </a:solidFill>
                          <a:effectLst/>
                          <a:latin typeface="Poppins" pitchFamily="2" charset="77"/>
                          <a:ea typeface="Calibri" panose="020F0502020204030204" pitchFamily="34" charset="0"/>
                          <a:cs typeface="Poppins" pitchFamily="2" charset="77"/>
                        </a:rPr>
                        <a:t>Wells close to river</a:t>
                      </a:r>
                    </a:p>
                    <a:p>
                      <a:pPr>
                        <a:lnSpc>
                          <a:spcPct val="100000"/>
                        </a:lnSpc>
                        <a:spcAft>
                          <a:spcPts val="0"/>
                        </a:spcAft>
                      </a:pPr>
                      <a:r>
                        <a:rPr lang="en-GB" sz="1800" kern="1200" dirty="0">
                          <a:solidFill>
                            <a:srgbClr val="464643"/>
                          </a:solidFill>
                          <a:effectLst/>
                          <a:latin typeface="Poppins" pitchFamily="2" charset="77"/>
                          <a:ea typeface="Calibri" panose="020F0502020204030204" pitchFamily="34" charset="0"/>
                          <a:cs typeface="Poppins" pitchFamily="2" charset="77"/>
                        </a:rPr>
                        <a:t>Wells not capped or protected from containment</a:t>
                      </a:r>
                    </a:p>
                  </a:txBody>
                  <a:tcPr marL="68580" marR="68580" marT="0" marB="0">
                    <a:solidFill>
                      <a:srgbClr val="EE7402">
                        <a:alpha val="25000"/>
                      </a:srgbClr>
                    </a:solidFill>
                  </a:tcPr>
                </a:tc>
                <a:extLst>
                  <a:ext uri="{0D108BD9-81ED-4DB2-BD59-A6C34878D82A}">
                    <a16:rowId xmlns:a16="http://schemas.microsoft.com/office/drawing/2014/main" val="3095102589"/>
                  </a:ext>
                </a:extLst>
              </a:tr>
              <a:tr h="1063989">
                <a:tc>
                  <a:txBody>
                    <a:bodyPr/>
                    <a:lstStyle/>
                    <a:p>
                      <a:pPr>
                        <a:lnSpc>
                          <a:spcPct val="107000"/>
                        </a:lnSpc>
                        <a:spcAft>
                          <a:spcPts val="800"/>
                        </a:spcAft>
                      </a:pPr>
                      <a:r>
                        <a:rPr lang="en-GB" sz="1800">
                          <a:effectLst/>
                          <a:latin typeface="Poppins" pitchFamily="2" charset="77"/>
                          <a:cs typeface="Poppins" pitchFamily="2" charset="77"/>
                        </a:rPr>
                        <a:t>Livelihoods</a:t>
                      </a:r>
                      <a:endParaRPr lang="en-GB" sz="1600">
                        <a:effectLst/>
                        <a:latin typeface="Poppins" pitchFamily="2" charset="77"/>
                        <a:ea typeface="Calibri" panose="020F0502020204030204" pitchFamily="34" charset="0"/>
                        <a:cs typeface="Poppins" pitchFamily="2" charset="77"/>
                      </a:endParaRPr>
                    </a:p>
                  </a:txBody>
                  <a:tcPr marL="68580" marR="68580" marT="0" marB="0">
                    <a:solidFill>
                      <a:srgbClr val="EE7402">
                        <a:alpha val="75000"/>
                      </a:srgbClr>
                    </a:solidFill>
                  </a:tcPr>
                </a:tc>
                <a:tc>
                  <a:txBody>
                    <a:bodyPr/>
                    <a:lstStyle/>
                    <a:p>
                      <a:pPr>
                        <a:lnSpc>
                          <a:spcPct val="100000"/>
                        </a:lnSpc>
                        <a:spcAft>
                          <a:spcPts val="0"/>
                        </a:spcAft>
                      </a:pPr>
                      <a:r>
                        <a:rPr lang="en-GB" sz="1800" kern="1200">
                          <a:solidFill>
                            <a:srgbClr val="464643"/>
                          </a:solidFill>
                          <a:effectLst/>
                          <a:latin typeface="Poppins" pitchFamily="2" charset="77"/>
                          <a:ea typeface="Calibri" panose="020F0502020204030204" pitchFamily="34" charset="0"/>
                          <a:cs typeface="Poppins" pitchFamily="2" charset="77"/>
                        </a:rPr>
                        <a:t>Destruction of crops</a:t>
                      </a:r>
                    </a:p>
                  </a:txBody>
                  <a:tcPr marL="68580" marR="68580" marT="0" marB="0">
                    <a:solidFill>
                      <a:srgbClr val="EE7402">
                        <a:alpha val="25000"/>
                      </a:srgbClr>
                    </a:solidFill>
                  </a:tcPr>
                </a:tc>
                <a:tc>
                  <a:txBody>
                    <a:bodyPr/>
                    <a:lstStyle/>
                    <a:p>
                      <a:pPr>
                        <a:lnSpc>
                          <a:spcPct val="100000"/>
                        </a:lnSpc>
                        <a:spcAft>
                          <a:spcPts val="0"/>
                        </a:spcAft>
                      </a:pPr>
                      <a:r>
                        <a:rPr lang="en-GB" sz="1800" kern="1200">
                          <a:solidFill>
                            <a:srgbClr val="464643"/>
                          </a:solidFill>
                          <a:effectLst/>
                          <a:latin typeface="Poppins" pitchFamily="2" charset="77"/>
                          <a:ea typeface="+mn-ea"/>
                          <a:cs typeface="Poppins" pitchFamily="2" charset="77"/>
                        </a:rPr>
                        <a:t>Farm fields located on low land, close to river</a:t>
                      </a:r>
                    </a:p>
                    <a:p>
                      <a:pPr>
                        <a:lnSpc>
                          <a:spcPct val="100000"/>
                        </a:lnSpc>
                        <a:spcAft>
                          <a:spcPts val="0"/>
                        </a:spcAft>
                      </a:pPr>
                      <a:r>
                        <a:rPr lang="en-GB" sz="1800" kern="1200">
                          <a:solidFill>
                            <a:srgbClr val="464643"/>
                          </a:solidFill>
                          <a:effectLst/>
                          <a:latin typeface="Poppins" pitchFamily="2" charset="77"/>
                          <a:ea typeface="+mn-ea"/>
                          <a:cs typeface="Poppins" pitchFamily="2" charset="77"/>
                        </a:rPr>
                        <a:t>Growing season of crop coincides with flood</a:t>
                      </a:r>
                    </a:p>
                    <a:p>
                      <a:pPr>
                        <a:lnSpc>
                          <a:spcPct val="100000"/>
                        </a:lnSpc>
                        <a:spcAft>
                          <a:spcPts val="0"/>
                        </a:spcAft>
                      </a:pPr>
                      <a:r>
                        <a:rPr lang="en-GB" sz="1800" kern="1200">
                          <a:solidFill>
                            <a:srgbClr val="464643"/>
                          </a:solidFill>
                          <a:effectLst/>
                          <a:latin typeface="Poppins" pitchFamily="2" charset="77"/>
                          <a:ea typeface="+mn-ea"/>
                          <a:cs typeface="Poppins" pitchFamily="2" charset="77"/>
                        </a:rPr>
                        <a:t>No protective wall, embankment, or trees</a:t>
                      </a:r>
                      <a:endParaRPr lang="en-GB" sz="1800" kern="1200">
                        <a:solidFill>
                          <a:srgbClr val="464643"/>
                        </a:solidFill>
                        <a:effectLst/>
                        <a:latin typeface="Poppins" pitchFamily="2" charset="77"/>
                        <a:ea typeface="Calibri" panose="020F0502020204030204" pitchFamily="34" charset="0"/>
                        <a:cs typeface="Poppins" pitchFamily="2" charset="77"/>
                      </a:endParaRPr>
                    </a:p>
                  </a:txBody>
                  <a:tcPr marL="68580" marR="68580" marT="0" marB="0">
                    <a:solidFill>
                      <a:srgbClr val="EE7402">
                        <a:alpha val="25000"/>
                      </a:srgbClr>
                    </a:solidFill>
                  </a:tcPr>
                </a:tc>
                <a:extLst>
                  <a:ext uri="{0D108BD9-81ED-4DB2-BD59-A6C34878D82A}">
                    <a16:rowId xmlns:a16="http://schemas.microsoft.com/office/drawing/2014/main" val="1996883435"/>
                  </a:ext>
                </a:extLst>
              </a:tr>
              <a:tr h="1002776">
                <a:tc>
                  <a:txBody>
                    <a:bodyPr/>
                    <a:lstStyle/>
                    <a:p>
                      <a:pPr>
                        <a:lnSpc>
                          <a:spcPct val="107000"/>
                        </a:lnSpc>
                        <a:spcAft>
                          <a:spcPts val="800"/>
                        </a:spcAft>
                      </a:pPr>
                      <a:r>
                        <a:rPr lang="en-GB" sz="1800">
                          <a:effectLst/>
                          <a:latin typeface="Poppins" pitchFamily="2" charset="77"/>
                          <a:cs typeface="Poppins" pitchFamily="2" charset="77"/>
                        </a:rPr>
                        <a:t>Natural resources</a:t>
                      </a:r>
                      <a:endParaRPr lang="en-GB" sz="1600">
                        <a:effectLst/>
                        <a:latin typeface="Poppins" pitchFamily="2" charset="77"/>
                        <a:ea typeface="Calibri" panose="020F0502020204030204" pitchFamily="34" charset="0"/>
                        <a:cs typeface="Poppins" pitchFamily="2" charset="77"/>
                      </a:endParaRPr>
                    </a:p>
                  </a:txBody>
                  <a:tcPr marL="68580" marR="68580" marT="0" marB="0">
                    <a:solidFill>
                      <a:srgbClr val="EE7402">
                        <a:alpha val="75000"/>
                      </a:srgbClr>
                    </a:solidFill>
                  </a:tcPr>
                </a:tc>
                <a:tc>
                  <a:txBody>
                    <a:bodyPr/>
                    <a:lstStyle/>
                    <a:p>
                      <a:pPr>
                        <a:lnSpc>
                          <a:spcPct val="100000"/>
                        </a:lnSpc>
                        <a:spcAft>
                          <a:spcPts val="0"/>
                        </a:spcAft>
                      </a:pPr>
                      <a:r>
                        <a:rPr lang="en-GB" sz="1800" kern="1200" dirty="0">
                          <a:solidFill>
                            <a:srgbClr val="464643"/>
                          </a:solidFill>
                          <a:effectLst/>
                          <a:latin typeface="Poppins" pitchFamily="2" charset="77"/>
                          <a:ea typeface="Calibri" panose="020F0502020204030204" pitchFamily="34" charset="0"/>
                          <a:cs typeface="Poppins" pitchFamily="2" charset="77"/>
                        </a:rPr>
                        <a:t>Destruction of natural resources</a:t>
                      </a:r>
                    </a:p>
                  </a:txBody>
                  <a:tcPr marL="68580" marR="68580" marT="0" marB="0">
                    <a:solidFill>
                      <a:srgbClr val="EE7402">
                        <a:alpha val="25000"/>
                      </a:srgbClr>
                    </a:solidFill>
                  </a:tcPr>
                </a:tc>
                <a:tc>
                  <a:txBody>
                    <a:bodyPr/>
                    <a:lstStyle/>
                    <a:p>
                      <a:pPr>
                        <a:lnSpc>
                          <a:spcPct val="100000"/>
                        </a:lnSpc>
                        <a:spcAft>
                          <a:spcPts val="0"/>
                        </a:spcAft>
                      </a:pPr>
                      <a:r>
                        <a:rPr lang="en-GB" sz="1800" kern="1200" dirty="0">
                          <a:solidFill>
                            <a:srgbClr val="464643"/>
                          </a:solidFill>
                          <a:effectLst/>
                          <a:latin typeface="Poppins" pitchFamily="2" charset="77"/>
                          <a:ea typeface="Calibri" panose="020F0502020204030204" pitchFamily="34" charset="0"/>
                          <a:cs typeface="Poppins" pitchFamily="2" charset="77"/>
                        </a:rPr>
                        <a:t>Climate or environmental change has brought more severe weather that will now damage previously resilient assets</a:t>
                      </a:r>
                    </a:p>
                  </a:txBody>
                  <a:tcPr marL="68580" marR="68580" marT="0" marB="0">
                    <a:solidFill>
                      <a:srgbClr val="EE7402">
                        <a:alpha val="25000"/>
                      </a:srgbClr>
                    </a:solidFill>
                  </a:tcPr>
                </a:tc>
                <a:extLst>
                  <a:ext uri="{0D108BD9-81ED-4DB2-BD59-A6C34878D82A}">
                    <a16:rowId xmlns:a16="http://schemas.microsoft.com/office/drawing/2014/main" val="2519594453"/>
                  </a:ext>
                </a:extLst>
              </a:tr>
            </a:tbl>
          </a:graphicData>
        </a:graphic>
      </p:graphicFrame>
      <p:sp>
        <p:nvSpPr>
          <p:cNvPr id="7" name="Tijdelijke aanduiding voor tekst 2">
            <a:extLst>
              <a:ext uri="{FF2B5EF4-FFF2-40B4-BE49-F238E27FC236}">
                <a16:creationId xmlns:a16="http://schemas.microsoft.com/office/drawing/2014/main" id="{FC61109D-B4D1-4F41-AEDF-05F5027FC4EA}"/>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12.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Exercise</a:t>
            </a:r>
          </a:p>
        </p:txBody>
      </p:sp>
      <p:sp>
        <p:nvSpPr>
          <p:cNvPr id="5" name="Slide Number Placeholder 4">
            <a:extLst>
              <a:ext uri="{FF2B5EF4-FFF2-40B4-BE49-F238E27FC236}">
                <a16:creationId xmlns:a16="http://schemas.microsoft.com/office/drawing/2014/main" id="{730EABCB-9A9D-4DBB-8E1F-40A9BD1FF85D}"/>
              </a:ext>
            </a:extLst>
          </p:cNvPr>
          <p:cNvSpPr>
            <a:spLocks noGrp="1"/>
          </p:cNvSpPr>
          <p:nvPr>
            <p:ph type="sldNum" sz="quarter" idx="12"/>
          </p:nvPr>
        </p:nvSpPr>
        <p:spPr/>
        <p:txBody>
          <a:bodyPr/>
          <a:lstStyle/>
          <a:p>
            <a:fld id="{585FD527-44D2-4F31-ACFB-A0DEAF4E8B73}" type="slidenum">
              <a:rPr lang="nl-NL" smtClean="0"/>
              <a:t>14</a:t>
            </a:fld>
            <a:endParaRPr lang="nl-NL"/>
          </a:p>
        </p:txBody>
      </p:sp>
    </p:spTree>
    <p:extLst>
      <p:ext uri="{BB962C8B-B14F-4D97-AF65-F5344CB8AC3E}">
        <p14:creationId xmlns:p14="http://schemas.microsoft.com/office/powerpoint/2010/main" val="1485623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CF9D2E9-4DFF-4D74-8A72-30568E710C7B}"/>
              </a:ext>
            </a:extLst>
          </p:cNvPr>
          <p:cNvGraphicFramePr>
            <a:graphicFrameLocks noGrp="1"/>
          </p:cNvGraphicFramePr>
          <p:nvPr>
            <p:ph idx="1"/>
            <p:extLst>
              <p:ext uri="{D42A27DB-BD31-4B8C-83A1-F6EECF244321}">
                <p14:modId xmlns:p14="http://schemas.microsoft.com/office/powerpoint/2010/main" val="2365607379"/>
              </p:ext>
            </p:extLst>
          </p:nvPr>
        </p:nvGraphicFramePr>
        <p:xfrm>
          <a:off x="838201" y="1859879"/>
          <a:ext cx="6594566" cy="3559761"/>
        </p:xfrm>
        <a:graphic>
          <a:graphicData uri="http://schemas.openxmlformats.org/drawingml/2006/table">
            <a:tbl>
              <a:tblPr firstRow="1" firstCol="1" bandRow="1">
                <a:tableStyleId>{21E4AEA4-8DFA-4A89-87EB-49C32662AFE0}</a:tableStyleId>
              </a:tblPr>
              <a:tblGrid>
                <a:gridCol w="1460944">
                  <a:extLst>
                    <a:ext uri="{9D8B030D-6E8A-4147-A177-3AD203B41FA5}">
                      <a16:colId xmlns:a16="http://schemas.microsoft.com/office/drawing/2014/main" val="1820665438"/>
                    </a:ext>
                  </a:extLst>
                </a:gridCol>
                <a:gridCol w="2293918">
                  <a:extLst>
                    <a:ext uri="{9D8B030D-6E8A-4147-A177-3AD203B41FA5}">
                      <a16:colId xmlns:a16="http://schemas.microsoft.com/office/drawing/2014/main" val="3238355885"/>
                    </a:ext>
                  </a:extLst>
                </a:gridCol>
                <a:gridCol w="2839704">
                  <a:extLst>
                    <a:ext uri="{9D8B030D-6E8A-4147-A177-3AD203B41FA5}">
                      <a16:colId xmlns:a16="http://schemas.microsoft.com/office/drawing/2014/main" val="945769487"/>
                    </a:ext>
                  </a:extLst>
                </a:gridCol>
              </a:tblGrid>
              <a:tr h="568831">
                <a:tc>
                  <a:txBody>
                    <a:bodyPr/>
                    <a:lstStyle/>
                    <a:p>
                      <a:pPr>
                        <a:lnSpc>
                          <a:spcPct val="107000"/>
                        </a:lnSpc>
                        <a:spcAft>
                          <a:spcPts val="800"/>
                        </a:spcAft>
                      </a:pPr>
                      <a:r>
                        <a:rPr lang="en-GB" sz="1800">
                          <a:effectLst/>
                        </a:rPr>
                        <a:t>Element at Risk</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E7402"/>
                    </a:solidFill>
                  </a:tcPr>
                </a:tc>
                <a:tc>
                  <a:txBody>
                    <a:bodyPr/>
                    <a:lstStyle/>
                    <a:p>
                      <a:pPr>
                        <a:lnSpc>
                          <a:spcPct val="107000"/>
                        </a:lnSpc>
                        <a:spcAft>
                          <a:spcPts val="800"/>
                        </a:spcAft>
                      </a:pPr>
                      <a:r>
                        <a:rPr lang="en-GB" sz="1800">
                          <a:effectLst/>
                        </a:rPr>
                        <a:t>Impact on Elements at Risk</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E7402"/>
                    </a:solidFill>
                  </a:tcPr>
                </a:tc>
                <a:tc>
                  <a:txBody>
                    <a:bodyPr/>
                    <a:lstStyle/>
                    <a:p>
                      <a:pPr>
                        <a:lnSpc>
                          <a:spcPct val="107000"/>
                        </a:lnSpc>
                        <a:spcAft>
                          <a:spcPts val="800"/>
                        </a:spcAft>
                      </a:pPr>
                      <a:r>
                        <a:rPr lang="en-GB" sz="1800">
                          <a:effectLst/>
                        </a:rPr>
                        <a:t>Possible vulnerabilities which allow this impact</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E7402"/>
                    </a:solidFill>
                  </a:tcPr>
                </a:tc>
                <a:extLst>
                  <a:ext uri="{0D108BD9-81ED-4DB2-BD59-A6C34878D82A}">
                    <a16:rowId xmlns:a16="http://schemas.microsoft.com/office/drawing/2014/main" val="1973407168"/>
                  </a:ext>
                </a:extLst>
              </a:tr>
              <a:tr h="840344">
                <a:tc>
                  <a:txBody>
                    <a:bodyPr/>
                    <a:lstStyle/>
                    <a:p>
                      <a:pPr>
                        <a:lnSpc>
                          <a:spcPct val="107000"/>
                        </a:lnSpc>
                        <a:spcAft>
                          <a:spcPts val="800"/>
                        </a:spcAft>
                      </a:pPr>
                      <a:r>
                        <a:rPr lang="en-GB" sz="1800">
                          <a:effectLst/>
                        </a:rPr>
                        <a:t>Health</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75000"/>
                      </a:srgbClr>
                    </a:solidFill>
                  </a:tcPr>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extLst>
                  <a:ext uri="{0D108BD9-81ED-4DB2-BD59-A6C34878D82A}">
                    <a16:rowId xmlns:a16="http://schemas.microsoft.com/office/drawing/2014/main" val="3391026810"/>
                  </a:ext>
                </a:extLst>
              </a:tr>
              <a:tr h="731119">
                <a:tc>
                  <a:txBody>
                    <a:bodyPr/>
                    <a:lstStyle/>
                    <a:p>
                      <a:pPr>
                        <a:lnSpc>
                          <a:spcPct val="107000"/>
                        </a:lnSpc>
                        <a:spcAft>
                          <a:spcPts val="800"/>
                        </a:spcAft>
                      </a:pPr>
                      <a:r>
                        <a:rPr lang="en-GB" sz="1800">
                          <a:effectLst/>
                        </a:rPr>
                        <a:t>Livelihoods: Agriculture</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75000"/>
                      </a:srgbClr>
                    </a:solidFill>
                  </a:tcPr>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tc>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extLst>
                  <a:ext uri="{0D108BD9-81ED-4DB2-BD59-A6C34878D82A}">
                    <a16:rowId xmlns:a16="http://schemas.microsoft.com/office/drawing/2014/main" val="3095102589"/>
                  </a:ext>
                </a:extLst>
              </a:tr>
              <a:tr h="840344">
                <a:tc>
                  <a:txBody>
                    <a:bodyPr/>
                    <a:lstStyle/>
                    <a:p>
                      <a:pPr>
                        <a:lnSpc>
                          <a:spcPct val="107000"/>
                        </a:lnSpc>
                        <a:spcAft>
                          <a:spcPts val="800"/>
                        </a:spcAft>
                      </a:pPr>
                      <a:r>
                        <a:rPr lang="en-GB" sz="1800">
                          <a:effectLst/>
                        </a:rPr>
                        <a:t>Livelihoods:</a:t>
                      </a:r>
                      <a:br>
                        <a:rPr lang="en-GB" sz="1600">
                          <a:effectLst/>
                          <a:latin typeface="Calibri" panose="020F0502020204030204" pitchFamily="34" charset="0"/>
                          <a:cs typeface="Arial" panose="020B0604020202020204" pitchFamily="34" charset="0"/>
                        </a:rPr>
                      </a:br>
                      <a:r>
                        <a:rPr lang="en-GB" sz="1800" b="1" kern="1200">
                          <a:solidFill>
                            <a:schemeClr val="lt1"/>
                          </a:solidFill>
                          <a:effectLst/>
                          <a:latin typeface="+mn-lt"/>
                          <a:ea typeface="+mn-ea"/>
                          <a:cs typeface="+mn-cs"/>
                        </a:rPr>
                        <a:t>Pastoralism</a:t>
                      </a:r>
                    </a:p>
                  </a:txBody>
                  <a:tcPr marL="68580" marR="68580" marT="0" marB="0">
                    <a:solidFill>
                      <a:srgbClr val="EE7402">
                        <a:alpha val="75000"/>
                      </a:srgbClr>
                    </a:solidFill>
                  </a:tcPr>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extLst>
                  <a:ext uri="{0D108BD9-81ED-4DB2-BD59-A6C34878D82A}">
                    <a16:rowId xmlns:a16="http://schemas.microsoft.com/office/drawing/2014/main" val="1996883435"/>
                  </a:ext>
                </a:extLst>
              </a:tr>
              <a:tr h="568831">
                <a:tc>
                  <a:txBody>
                    <a:bodyPr/>
                    <a:lstStyle/>
                    <a:p>
                      <a:pPr>
                        <a:lnSpc>
                          <a:spcPct val="107000"/>
                        </a:lnSpc>
                        <a:spcAft>
                          <a:spcPts val="800"/>
                        </a:spcAft>
                      </a:pPr>
                      <a:r>
                        <a:rPr lang="en-GB" sz="1800">
                          <a:effectLst/>
                        </a:rPr>
                        <a:t>Natural resources</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75000"/>
                      </a:srgbClr>
                    </a:solidFill>
                  </a:tcPr>
                </a:tc>
                <a:tc>
                  <a:txBody>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tc>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extLst>
                  <a:ext uri="{0D108BD9-81ED-4DB2-BD59-A6C34878D82A}">
                    <a16:rowId xmlns:a16="http://schemas.microsoft.com/office/drawing/2014/main" val="2519594453"/>
                  </a:ext>
                </a:extLst>
              </a:tr>
            </a:tbl>
          </a:graphicData>
        </a:graphic>
      </p:graphicFrame>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Poppins Black" panose="00000A00000000000000" pitchFamily="2" charset="0"/>
                <a:cs typeface="Poppins Black" panose="00000A00000000000000" pitchFamily="2" charset="0"/>
              </a:rPr>
              <a:t>3 </a:t>
            </a:r>
            <a:r>
              <a:rPr lang="en-US" sz="1600" dirty="0">
                <a:solidFill>
                  <a:srgbClr val="EE7402"/>
                </a:solidFill>
                <a:latin typeface="Poppins Black" panose="00000A00000000000000" pitchFamily="2" charset="0"/>
                <a:cs typeface="Poppins Black" panose="00000A00000000000000" pitchFamily="2" charset="0"/>
              </a:rPr>
              <a:t>|  </a:t>
            </a:r>
            <a:endParaRPr lang="en-US" sz="1600" dirty="0">
              <a:solidFill>
                <a:srgbClr val="464643"/>
              </a:solidFill>
              <a:latin typeface="Poppins Black" panose="00000A00000000000000" pitchFamily="2" charset="0"/>
              <a:cs typeface="Poppins Black" panose="00000A00000000000000" pitchFamily="2" charset="0"/>
            </a:endParaRPr>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775926"/>
            <a:ext cx="9448801" cy="623504"/>
          </a:xfrm>
          <a:prstGeom prst="rect">
            <a:avLst/>
          </a:prstGeom>
          <a:noFill/>
        </p:spPr>
        <p:txBody>
          <a:bodyPr wrap="square" rtlCol="0">
            <a:spAutoFit/>
          </a:bodyPr>
          <a:lstStyle/>
          <a:p>
            <a:pPr>
              <a:lnSpc>
                <a:spcPct val="90000"/>
              </a:lnSpc>
              <a:spcBef>
                <a:spcPct val="0"/>
              </a:spcBef>
            </a:pPr>
            <a:r>
              <a:rPr lang="en-US" sz="3800" dirty="0">
                <a:solidFill>
                  <a:srgbClr val="464643"/>
                </a:solidFill>
                <a:latin typeface="Poppins ExtraBold" panose="00000900000000000000" pitchFamily="2" charset="0"/>
                <a:ea typeface="+mj-ea"/>
                <a:cs typeface="Poppins ExtraBold" panose="00000900000000000000" pitchFamily="2" charset="0"/>
              </a:rPr>
              <a:t>Exercise</a:t>
            </a:r>
          </a:p>
        </p:txBody>
      </p:sp>
      <p:sp>
        <p:nvSpPr>
          <p:cNvPr id="5" name="Tijdelijke aanduiding voor inhoud 2">
            <a:extLst>
              <a:ext uri="{FF2B5EF4-FFF2-40B4-BE49-F238E27FC236}">
                <a16:creationId xmlns:a16="http://schemas.microsoft.com/office/drawing/2014/main" id="{BCF1A23D-8D33-4285-9FFB-D15E5E5AE601}"/>
              </a:ext>
            </a:extLst>
          </p:cNvPr>
          <p:cNvSpPr txBox="1">
            <a:spLocks/>
          </p:cNvSpPr>
          <p:nvPr/>
        </p:nvSpPr>
        <p:spPr>
          <a:xfrm>
            <a:off x="7956639" y="2066407"/>
            <a:ext cx="3019323" cy="3549469"/>
          </a:xfrm>
          <a:prstGeom prst="rect">
            <a:avLst/>
          </a:prstGeom>
        </p:spPr>
        <p:txBody>
          <a:bodyPr vert="horz" lIns="91440" tIns="45720" rIns="91440" bIns="45720" numCol="1" spcCol="360000" rtlCol="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kern="1200">
                <a:solidFill>
                  <a:schemeClr val="tx1"/>
                </a:solidFill>
                <a:latin typeface="Poppins Regular" panose="00000500000000000000" pitchFamily="2" charset="0"/>
                <a:ea typeface="+mn-ea"/>
                <a:cs typeface="Poppins Regular" panose="000005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Regular" panose="00000500000000000000" pitchFamily="2" charset="0"/>
                <a:ea typeface="+mn-ea"/>
                <a:cs typeface="Poppins Regular" panose="000005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Regular" panose="00000500000000000000" pitchFamily="2" charset="0"/>
                <a:ea typeface="+mn-ea"/>
                <a:cs typeface="Poppins Regular"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E7402"/>
              </a:buClr>
            </a:pPr>
            <a:r>
              <a:rPr lang="en-US" dirty="0"/>
              <a:t>Identify possible drought impacts on the listed elements at risk and the vulnerabilities that make these impacts possible. List them accordingly.</a:t>
            </a:r>
          </a:p>
        </p:txBody>
      </p:sp>
      <p:sp>
        <p:nvSpPr>
          <p:cNvPr id="3" name="Slide Number Placeholder 2">
            <a:extLst>
              <a:ext uri="{FF2B5EF4-FFF2-40B4-BE49-F238E27FC236}">
                <a16:creationId xmlns:a16="http://schemas.microsoft.com/office/drawing/2014/main" id="{7C1629F4-4507-453A-B134-571EE8574DFD}"/>
              </a:ext>
            </a:extLst>
          </p:cNvPr>
          <p:cNvSpPr>
            <a:spLocks noGrp="1"/>
          </p:cNvSpPr>
          <p:nvPr>
            <p:ph type="sldNum" sz="quarter" idx="12"/>
          </p:nvPr>
        </p:nvSpPr>
        <p:spPr/>
        <p:txBody>
          <a:bodyPr/>
          <a:lstStyle/>
          <a:p>
            <a:fld id="{585FD527-44D2-4F31-ACFB-A0DEAF4E8B73}" type="slidenum">
              <a:rPr lang="nl-NL" smtClean="0"/>
              <a:t>15</a:t>
            </a:fld>
            <a:endParaRPr lang="nl-NL"/>
          </a:p>
        </p:txBody>
      </p:sp>
    </p:spTree>
    <p:extLst>
      <p:ext uri="{BB962C8B-B14F-4D97-AF65-F5344CB8AC3E}">
        <p14:creationId xmlns:p14="http://schemas.microsoft.com/office/powerpoint/2010/main" val="214361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a:solidFill>
                  <a:srgbClr val="464643"/>
                </a:solidFill>
                <a:latin typeface="Poppins Black" panose="00000A00000000000000" pitchFamily="2" charset="0"/>
                <a:cs typeface="Poppins Black" panose="00000A00000000000000" pitchFamily="2" charset="0"/>
              </a:rPr>
              <a:t>3.</a:t>
            </a:r>
            <a:r>
              <a:rPr lang="en-US" sz="1600">
                <a:solidFill>
                  <a:srgbClr val="EE7402"/>
                </a:solidFill>
                <a:latin typeface="Poppins Black" panose="00000A00000000000000" pitchFamily="2" charset="0"/>
                <a:cs typeface="Poppins Black" panose="00000A00000000000000" pitchFamily="2" charset="0"/>
              </a:rPr>
              <a:t>|  </a:t>
            </a:r>
            <a:endParaRPr lang="en-US" sz="1600">
              <a:solidFill>
                <a:srgbClr val="464643"/>
              </a:solidFill>
              <a:latin typeface="Poppins Black" panose="00000A00000000000000" pitchFamily="2" charset="0"/>
              <a:cs typeface="Poppins Black" panose="00000A00000000000000" pitchFamily="2" charset="0"/>
            </a:endParaRPr>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775926"/>
            <a:ext cx="9448801" cy="623504"/>
          </a:xfrm>
          <a:prstGeom prst="rect">
            <a:avLst/>
          </a:prstGeom>
          <a:noFill/>
        </p:spPr>
        <p:txBody>
          <a:bodyPr wrap="square" rtlCol="0">
            <a:spAutoFit/>
          </a:bodyPr>
          <a:lstStyle/>
          <a:p>
            <a:pPr>
              <a:lnSpc>
                <a:spcPct val="90000"/>
              </a:lnSpc>
              <a:spcBef>
                <a:spcPct val="0"/>
              </a:spcBef>
            </a:pPr>
            <a:r>
              <a:rPr lang="en-US" sz="3800" dirty="0">
                <a:solidFill>
                  <a:srgbClr val="464643"/>
                </a:solidFill>
                <a:latin typeface="Poppins ExtraBold" panose="00000900000000000000" pitchFamily="2" charset="0"/>
                <a:ea typeface="+mj-ea"/>
                <a:cs typeface="Poppins ExtraBold" panose="00000900000000000000" pitchFamily="2" charset="0"/>
              </a:rPr>
              <a:t>Drought example</a:t>
            </a:r>
          </a:p>
        </p:txBody>
      </p:sp>
      <p:graphicFrame>
        <p:nvGraphicFramePr>
          <p:cNvPr id="4" name="Content Placeholder 3">
            <a:extLst>
              <a:ext uri="{FF2B5EF4-FFF2-40B4-BE49-F238E27FC236}">
                <a16:creationId xmlns:a16="http://schemas.microsoft.com/office/drawing/2014/main" id="{0CF9D2E9-4DFF-4D74-8A72-30568E710C7B}"/>
              </a:ext>
            </a:extLst>
          </p:cNvPr>
          <p:cNvGraphicFramePr>
            <a:graphicFrameLocks noGrp="1"/>
          </p:cNvGraphicFramePr>
          <p:nvPr>
            <p:ph idx="1"/>
            <p:extLst>
              <p:ext uri="{D42A27DB-BD31-4B8C-83A1-F6EECF244321}">
                <p14:modId xmlns:p14="http://schemas.microsoft.com/office/powerpoint/2010/main" val="1945500864"/>
              </p:ext>
            </p:extLst>
          </p:nvPr>
        </p:nvGraphicFramePr>
        <p:xfrm>
          <a:off x="838199" y="1886005"/>
          <a:ext cx="10549468" cy="4014738"/>
        </p:xfrm>
        <a:graphic>
          <a:graphicData uri="http://schemas.openxmlformats.org/drawingml/2006/table">
            <a:tbl>
              <a:tblPr firstRow="1" firstCol="1" bandRow="1">
                <a:tableStyleId>{21E4AEA4-8DFA-4A89-87EB-49C32662AFE0}</a:tableStyleId>
              </a:tblPr>
              <a:tblGrid>
                <a:gridCol w="1862668">
                  <a:extLst>
                    <a:ext uri="{9D8B030D-6E8A-4147-A177-3AD203B41FA5}">
                      <a16:colId xmlns:a16="http://schemas.microsoft.com/office/drawing/2014/main" val="1820665438"/>
                    </a:ext>
                  </a:extLst>
                </a:gridCol>
                <a:gridCol w="3073400">
                  <a:extLst>
                    <a:ext uri="{9D8B030D-6E8A-4147-A177-3AD203B41FA5}">
                      <a16:colId xmlns:a16="http://schemas.microsoft.com/office/drawing/2014/main" val="3238355885"/>
                    </a:ext>
                  </a:extLst>
                </a:gridCol>
                <a:gridCol w="5613400">
                  <a:extLst>
                    <a:ext uri="{9D8B030D-6E8A-4147-A177-3AD203B41FA5}">
                      <a16:colId xmlns:a16="http://schemas.microsoft.com/office/drawing/2014/main" val="945769487"/>
                    </a:ext>
                  </a:extLst>
                </a:gridCol>
              </a:tblGrid>
              <a:tr h="575095">
                <a:tc>
                  <a:txBody>
                    <a:bodyPr/>
                    <a:lstStyle/>
                    <a:p>
                      <a:pPr>
                        <a:lnSpc>
                          <a:spcPct val="107000"/>
                        </a:lnSpc>
                        <a:spcAft>
                          <a:spcPts val="800"/>
                        </a:spcAft>
                      </a:pPr>
                      <a:r>
                        <a:rPr lang="en-GB" sz="1800">
                          <a:effectLst/>
                        </a:rPr>
                        <a:t>Element at Risk</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E7402"/>
                    </a:solidFill>
                  </a:tcPr>
                </a:tc>
                <a:tc>
                  <a:txBody>
                    <a:bodyPr/>
                    <a:lstStyle/>
                    <a:p>
                      <a:pPr>
                        <a:lnSpc>
                          <a:spcPct val="107000"/>
                        </a:lnSpc>
                        <a:spcAft>
                          <a:spcPts val="800"/>
                        </a:spcAft>
                      </a:pPr>
                      <a:r>
                        <a:rPr lang="en-GB" sz="1800">
                          <a:effectLst/>
                        </a:rPr>
                        <a:t>Impact on Elements at Risk</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E7402"/>
                    </a:solidFill>
                  </a:tcPr>
                </a:tc>
                <a:tc>
                  <a:txBody>
                    <a:bodyPr/>
                    <a:lstStyle/>
                    <a:p>
                      <a:pPr>
                        <a:lnSpc>
                          <a:spcPct val="107000"/>
                        </a:lnSpc>
                        <a:spcAft>
                          <a:spcPts val="800"/>
                        </a:spcAft>
                      </a:pPr>
                      <a:r>
                        <a:rPr lang="en-GB" sz="1800" dirty="0">
                          <a:effectLst/>
                        </a:rPr>
                        <a:t>Possible vulnerabilities which allow this impact</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EE7402"/>
                    </a:solidFill>
                  </a:tcPr>
                </a:tc>
                <a:extLst>
                  <a:ext uri="{0D108BD9-81ED-4DB2-BD59-A6C34878D82A}">
                    <a16:rowId xmlns:a16="http://schemas.microsoft.com/office/drawing/2014/main" val="1973407168"/>
                  </a:ext>
                </a:extLst>
              </a:tr>
              <a:tr h="873196">
                <a:tc>
                  <a:txBody>
                    <a:bodyPr/>
                    <a:lstStyle/>
                    <a:p>
                      <a:pPr>
                        <a:lnSpc>
                          <a:spcPct val="107000"/>
                        </a:lnSpc>
                        <a:spcAft>
                          <a:spcPts val="800"/>
                        </a:spcAft>
                      </a:pPr>
                      <a:r>
                        <a:rPr lang="en-GB" sz="1800">
                          <a:effectLst/>
                        </a:rPr>
                        <a:t>Health</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75000"/>
                      </a:srgbClr>
                    </a:solidFill>
                  </a:tcPr>
                </a:tc>
                <a:tc>
                  <a:txBody>
                    <a:bodyPr/>
                    <a:lstStyle/>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mn-ea"/>
                          <a:cs typeface="Arial" panose="020B0604020202020204" pitchFamily="34" charset="0"/>
                        </a:rPr>
                        <a:t>Health problems</a:t>
                      </a:r>
                      <a:endPar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tc>
                  <a:txBody>
                    <a:bodyPr/>
                    <a:lstStyle/>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rPr>
                        <a:t>Lack of health knowledge</a:t>
                      </a:r>
                    </a:p>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rPr>
                        <a:t>Lack of pure drinking water sources</a:t>
                      </a:r>
                    </a:p>
                  </a:txBody>
                  <a:tcPr marL="68580" marR="68580" marT="0" marB="0">
                    <a:solidFill>
                      <a:srgbClr val="EE7402">
                        <a:alpha val="25000"/>
                      </a:srgbClr>
                    </a:solidFill>
                  </a:tcPr>
                </a:tc>
                <a:extLst>
                  <a:ext uri="{0D108BD9-81ED-4DB2-BD59-A6C34878D82A}">
                    <a16:rowId xmlns:a16="http://schemas.microsoft.com/office/drawing/2014/main" val="3391026810"/>
                  </a:ext>
                </a:extLst>
              </a:tr>
              <a:tr h="759701">
                <a:tc>
                  <a:txBody>
                    <a:bodyPr/>
                    <a:lstStyle/>
                    <a:p>
                      <a:pPr>
                        <a:lnSpc>
                          <a:spcPct val="107000"/>
                        </a:lnSpc>
                        <a:spcAft>
                          <a:spcPts val="800"/>
                        </a:spcAft>
                      </a:pPr>
                      <a:r>
                        <a:rPr lang="en-GB" sz="1800">
                          <a:effectLst/>
                        </a:rPr>
                        <a:t>Livelihoods: Agriculture</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75000"/>
                      </a:srgbClr>
                    </a:solidFill>
                  </a:tcPr>
                </a:tc>
                <a:tc>
                  <a:txBody>
                    <a:bodyPr/>
                    <a:lstStyle/>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mn-ea"/>
                          <a:cs typeface="Arial" panose="020B0604020202020204" pitchFamily="34" charset="0"/>
                        </a:rPr>
                        <a:t>Reduced or zero yield from field crops</a:t>
                      </a:r>
                      <a:endPar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tc>
                  <a:txBody>
                    <a:bodyPr/>
                    <a:lstStyle/>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mn-ea"/>
                          <a:cs typeface="Arial" panose="020B0604020202020204" pitchFamily="34" charset="0"/>
                        </a:rPr>
                        <a:t>Crops not resistant to drought</a:t>
                      </a:r>
                    </a:p>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mn-ea"/>
                          <a:cs typeface="Arial" panose="020B0604020202020204" pitchFamily="34" charset="0"/>
                        </a:rPr>
                        <a:t>Lack of irrigation systems</a:t>
                      </a:r>
                    </a:p>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mn-ea"/>
                          <a:cs typeface="Arial" panose="020B0604020202020204" pitchFamily="34" charset="0"/>
                        </a:rPr>
                        <a:t>Agricultural extension services not adequate</a:t>
                      </a:r>
                      <a:endPar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25000"/>
                      </a:srgbClr>
                    </a:solidFill>
                  </a:tcPr>
                </a:tc>
                <a:extLst>
                  <a:ext uri="{0D108BD9-81ED-4DB2-BD59-A6C34878D82A}">
                    <a16:rowId xmlns:a16="http://schemas.microsoft.com/office/drawing/2014/main" val="3095102589"/>
                  </a:ext>
                </a:extLst>
              </a:tr>
              <a:tr h="873196">
                <a:tc>
                  <a:txBody>
                    <a:bodyPr/>
                    <a:lstStyle/>
                    <a:p>
                      <a:pPr>
                        <a:lnSpc>
                          <a:spcPct val="107000"/>
                        </a:lnSpc>
                        <a:spcAft>
                          <a:spcPts val="800"/>
                        </a:spcAft>
                      </a:pPr>
                      <a:r>
                        <a:rPr lang="en-GB" sz="1800">
                          <a:effectLst/>
                        </a:rPr>
                        <a:t>Livelihoods:</a:t>
                      </a:r>
                      <a:br>
                        <a:rPr lang="en-GB" sz="1600">
                          <a:effectLst/>
                          <a:latin typeface="Calibri" panose="020F0502020204030204" pitchFamily="34" charset="0"/>
                          <a:cs typeface="Arial" panose="020B0604020202020204" pitchFamily="34" charset="0"/>
                        </a:rPr>
                      </a:br>
                      <a:r>
                        <a:rPr lang="en-GB" sz="1800" b="1" kern="1200">
                          <a:solidFill>
                            <a:schemeClr val="lt1"/>
                          </a:solidFill>
                          <a:effectLst/>
                          <a:latin typeface="+mn-lt"/>
                          <a:ea typeface="+mn-ea"/>
                          <a:cs typeface="+mn-cs"/>
                        </a:rPr>
                        <a:t>Pastoralism</a:t>
                      </a:r>
                    </a:p>
                  </a:txBody>
                  <a:tcPr marL="68580" marR="68580" marT="0" marB="0">
                    <a:solidFill>
                      <a:srgbClr val="EE7402">
                        <a:alpha val="75000"/>
                      </a:srgbClr>
                    </a:solidFill>
                  </a:tcPr>
                </a:tc>
                <a:tc>
                  <a:txBody>
                    <a:bodyPr/>
                    <a:lstStyle/>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rPr>
                        <a:t>Death of livestock</a:t>
                      </a:r>
                    </a:p>
                  </a:txBody>
                  <a:tcPr marL="68580" marR="68580" marT="0" marB="0">
                    <a:solidFill>
                      <a:srgbClr val="EE7402">
                        <a:alpha val="25000"/>
                      </a:srgbClr>
                    </a:solidFill>
                  </a:tcPr>
                </a:tc>
                <a:tc>
                  <a:txBody>
                    <a:bodyPr/>
                    <a:lstStyle/>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rPr>
                        <a:t>Some animals do not cope well with drought</a:t>
                      </a:r>
                    </a:p>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rPr>
                        <a:t>Some animals not in good health</a:t>
                      </a:r>
                    </a:p>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rPr>
                        <a:t>Herds are too large</a:t>
                      </a:r>
                    </a:p>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rPr>
                        <a:t>Veterinary services are absent</a:t>
                      </a:r>
                    </a:p>
                  </a:txBody>
                  <a:tcPr marL="68580" marR="68580" marT="0" marB="0">
                    <a:solidFill>
                      <a:srgbClr val="EE7402">
                        <a:alpha val="25000"/>
                      </a:srgbClr>
                    </a:solidFill>
                  </a:tcPr>
                </a:tc>
                <a:extLst>
                  <a:ext uri="{0D108BD9-81ED-4DB2-BD59-A6C34878D82A}">
                    <a16:rowId xmlns:a16="http://schemas.microsoft.com/office/drawing/2014/main" val="1996883435"/>
                  </a:ext>
                </a:extLst>
              </a:tr>
              <a:tr h="646207">
                <a:tc>
                  <a:txBody>
                    <a:bodyPr/>
                    <a:lstStyle/>
                    <a:p>
                      <a:pPr>
                        <a:lnSpc>
                          <a:spcPct val="107000"/>
                        </a:lnSpc>
                        <a:spcAft>
                          <a:spcPts val="800"/>
                        </a:spcAft>
                      </a:pPr>
                      <a:r>
                        <a:rPr lang="en-GB" sz="1800">
                          <a:effectLst/>
                        </a:rPr>
                        <a:t>Natural resources</a:t>
                      </a:r>
                      <a:endParaRPr lang="en-GB"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E7402">
                        <a:alpha val="75000"/>
                      </a:srgbClr>
                    </a:solidFill>
                  </a:tcPr>
                </a:tc>
                <a:tc>
                  <a:txBody>
                    <a:bodyPr/>
                    <a:lstStyle/>
                    <a:p>
                      <a:pPr marL="0" algn="l" defTabSz="914400" rtl="0" eaLnBrk="1" latinLnBrk="0" hangingPunct="1">
                        <a:lnSpc>
                          <a:spcPct val="100000"/>
                        </a:lnSpc>
                        <a:spcAft>
                          <a:spcPts val="0"/>
                        </a:spcAft>
                      </a:pPr>
                      <a:r>
                        <a:rPr lang="en-GB" sz="1800" kern="1200">
                          <a:solidFill>
                            <a:srgbClr val="464643"/>
                          </a:solidFill>
                          <a:effectLst/>
                          <a:latin typeface="Calibri" panose="020F0502020204030204" pitchFamily="34" charset="0"/>
                          <a:ea typeface="Calibri" panose="020F0502020204030204" pitchFamily="34" charset="0"/>
                          <a:cs typeface="Arial" panose="020B0604020202020204" pitchFamily="34" charset="0"/>
                        </a:rPr>
                        <a:t>Reduced number of wild plants/animals</a:t>
                      </a:r>
                    </a:p>
                  </a:txBody>
                  <a:tcPr marL="68580" marR="68580" marT="0" marB="0">
                    <a:solidFill>
                      <a:srgbClr val="EE7402">
                        <a:alpha val="25000"/>
                      </a:srgbClr>
                    </a:solidFill>
                  </a:tcPr>
                </a:tc>
                <a:tc>
                  <a:txBody>
                    <a:bodyPr/>
                    <a:lstStyle/>
                    <a:p>
                      <a:pPr marL="0" algn="l" defTabSz="914400" rtl="0" eaLnBrk="1" latinLnBrk="0" hangingPunct="1">
                        <a:lnSpc>
                          <a:spcPct val="100000"/>
                        </a:lnSpc>
                        <a:spcAft>
                          <a:spcPts val="0"/>
                        </a:spcAft>
                      </a:pPr>
                      <a:r>
                        <a:rPr lang="en-GB" sz="1800" kern="1200" dirty="0">
                          <a:solidFill>
                            <a:srgbClr val="464643"/>
                          </a:solidFill>
                          <a:effectLst/>
                          <a:latin typeface="Calibri" panose="020F0502020204030204" pitchFamily="34" charset="0"/>
                          <a:ea typeface="Calibri" panose="020F0502020204030204" pitchFamily="34" charset="0"/>
                          <a:cs typeface="Arial" panose="020B0604020202020204" pitchFamily="34" charset="0"/>
                        </a:rPr>
                        <a:t>Even wild plants and animals are not resistant to the extreme drought now seen</a:t>
                      </a:r>
                    </a:p>
                  </a:txBody>
                  <a:tcPr marL="68580" marR="68580" marT="0" marB="0">
                    <a:solidFill>
                      <a:srgbClr val="EE7402">
                        <a:alpha val="25000"/>
                      </a:srgbClr>
                    </a:solidFill>
                  </a:tcPr>
                </a:tc>
                <a:extLst>
                  <a:ext uri="{0D108BD9-81ED-4DB2-BD59-A6C34878D82A}">
                    <a16:rowId xmlns:a16="http://schemas.microsoft.com/office/drawing/2014/main" val="2519594453"/>
                  </a:ext>
                </a:extLst>
              </a:tr>
            </a:tbl>
          </a:graphicData>
        </a:graphic>
      </p:graphicFrame>
      <p:sp>
        <p:nvSpPr>
          <p:cNvPr id="3" name="Slide Number Placeholder 2">
            <a:extLst>
              <a:ext uri="{FF2B5EF4-FFF2-40B4-BE49-F238E27FC236}">
                <a16:creationId xmlns:a16="http://schemas.microsoft.com/office/drawing/2014/main" id="{8A151862-DC54-4080-B8CB-B81EC45AFFEA}"/>
              </a:ext>
            </a:extLst>
          </p:cNvPr>
          <p:cNvSpPr>
            <a:spLocks noGrp="1"/>
          </p:cNvSpPr>
          <p:nvPr>
            <p:ph type="sldNum" sz="quarter" idx="12"/>
          </p:nvPr>
        </p:nvSpPr>
        <p:spPr/>
        <p:txBody>
          <a:bodyPr/>
          <a:lstStyle/>
          <a:p>
            <a:fld id="{585FD527-44D2-4F31-ACFB-A0DEAF4E8B73}" type="slidenum">
              <a:rPr lang="nl-NL" smtClean="0"/>
              <a:t>16</a:t>
            </a:fld>
            <a:endParaRPr lang="nl-NL"/>
          </a:p>
        </p:txBody>
      </p:sp>
    </p:spTree>
    <p:extLst>
      <p:ext uri="{BB962C8B-B14F-4D97-AF65-F5344CB8AC3E}">
        <p14:creationId xmlns:p14="http://schemas.microsoft.com/office/powerpoint/2010/main" val="1191539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BD1B06-AB1A-3648-AA86-E920B8AFDAB8}"/>
              </a:ext>
            </a:extLst>
          </p:cNvPr>
          <p:cNvSpPr>
            <a:spLocks noGrp="1"/>
          </p:cNvSpPr>
          <p:nvPr>
            <p:ph type="title"/>
          </p:nvPr>
        </p:nvSpPr>
        <p:spPr>
          <a:xfrm>
            <a:off x="890338" y="640080"/>
            <a:ext cx="4606696" cy="3566160"/>
          </a:xfrm>
        </p:spPr>
        <p:txBody>
          <a:bodyPr vert="horz" lIns="91440" tIns="45720" rIns="91440" bIns="45720" rtlCol="0" anchor="b">
            <a:normAutofit/>
          </a:bodyPr>
          <a:lstStyle/>
          <a:p>
            <a:r>
              <a:rPr lang="en-US" sz="4000" dirty="0">
                <a:solidFill>
                  <a:srgbClr val="464643"/>
                </a:solidFill>
                <a:latin typeface="Poppins ExtraBold" panose="00000900000000000000" pitchFamily="2" charset="0"/>
                <a:cs typeface="Poppins ExtraBold" panose="00000900000000000000" pitchFamily="2" charset="0"/>
              </a:rPr>
              <a:t>4. Categories of Vulnerability and Capacity</a:t>
            </a:r>
            <a:endParaRPr lang="en-US" dirty="0">
              <a:solidFill>
                <a:srgbClr val="464643"/>
              </a:solidFill>
              <a:latin typeface="Poppins ExtraBold" panose="00000900000000000000" pitchFamily="2" charset="0"/>
              <a:cs typeface="Poppins ExtraBold" panose="00000900000000000000" pitchFamily="2" charset="0"/>
            </a:endParaRPr>
          </a:p>
        </p:txBody>
      </p:sp>
      <p:pic>
        <p:nvPicPr>
          <p:cNvPr id="13" name="Afbeelding 4">
            <a:extLst>
              <a:ext uri="{FF2B5EF4-FFF2-40B4-BE49-F238E27FC236}">
                <a16:creationId xmlns:a16="http://schemas.microsoft.com/office/drawing/2014/main" id="{D6696E2E-C206-3E4F-A385-10A46B2E6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0408" y="193067"/>
            <a:ext cx="1673311" cy="894026"/>
          </a:xfrm>
          <a:prstGeom prst="rect">
            <a:avLst/>
          </a:prstGeom>
        </p:spPr>
      </p:pic>
      <p:sp>
        <p:nvSpPr>
          <p:cNvPr id="5" name="Tijdelijke aanduiding voor tekst 2">
            <a:extLst>
              <a:ext uri="{FF2B5EF4-FFF2-40B4-BE49-F238E27FC236}">
                <a16:creationId xmlns:a16="http://schemas.microsoft.com/office/drawing/2014/main" id="{DDF7ABF6-F886-E14D-AFA2-96101B13A217}"/>
              </a:ext>
            </a:extLst>
          </p:cNvPr>
          <p:cNvSpPr txBox="1">
            <a:spLocks/>
          </p:cNvSpPr>
          <p:nvPr/>
        </p:nvSpPr>
        <p:spPr>
          <a:xfrm>
            <a:off x="5808512" y="193067"/>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13.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2" name="Slide Number Placeholder 1">
            <a:extLst>
              <a:ext uri="{FF2B5EF4-FFF2-40B4-BE49-F238E27FC236}">
                <a16:creationId xmlns:a16="http://schemas.microsoft.com/office/drawing/2014/main" id="{3848E94D-B723-405A-83B0-21615064F289}"/>
              </a:ext>
            </a:extLst>
          </p:cNvPr>
          <p:cNvSpPr>
            <a:spLocks noGrp="1"/>
          </p:cNvSpPr>
          <p:nvPr>
            <p:ph type="sldNum" sz="quarter" idx="12"/>
          </p:nvPr>
        </p:nvSpPr>
        <p:spPr/>
        <p:txBody>
          <a:bodyPr/>
          <a:lstStyle/>
          <a:p>
            <a:fld id="{C1A6143A-D65C-4ACD-94E7-C45A544F5662}" type="slidenum">
              <a:rPr lang="en-GB" smtClean="0"/>
              <a:t>17</a:t>
            </a:fld>
            <a:endParaRPr lang="en-GB"/>
          </a:p>
        </p:txBody>
      </p:sp>
    </p:spTree>
    <p:extLst>
      <p:ext uri="{BB962C8B-B14F-4D97-AF65-F5344CB8AC3E}">
        <p14:creationId xmlns:p14="http://schemas.microsoft.com/office/powerpoint/2010/main" val="50788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199" y="2165629"/>
            <a:ext cx="10432984" cy="3256608"/>
          </a:xfrm>
        </p:spPr>
        <p:txBody>
          <a:bodyPr numCol="1">
            <a:noAutofit/>
          </a:bodyPr>
          <a:lstStyle/>
          <a:p>
            <a:pPr marL="342900" indent="-342900">
              <a:buClr>
                <a:srgbClr val="EE7402"/>
              </a:buClr>
              <a:buFont typeface="Arial" panose="020B0604020202020204" pitchFamily="34" charset="0"/>
              <a:buChar char="•"/>
            </a:pPr>
            <a:r>
              <a:rPr lang="en-US" dirty="0">
                <a:solidFill>
                  <a:srgbClr val="464643"/>
                </a:solidFill>
              </a:rPr>
              <a:t>Vulnerabilities and Capacities can be found in five categories:</a:t>
            </a:r>
          </a:p>
          <a:p>
            <a:pPr marL="800100" lvl="1" indent="-342900">
              <a:buClr>
                <a:srgbClr val="EE7402"/>
              </a:buClr>
              <a:buFont typeface="Courier New" panose="02070309020205020404" pitchFamily="49" charset="0"/>
              <a:buChar char="o"/>
            </a:pPr>
            <a:r>
              <a:rPr lang="en-US" sz="2000" dirty="0">
                <a:solidFill>
                  <a:srgbClr val="464643"/>
                </a:solidFill>
              </a:rPr>
              <a:t>Individual</a:t>
            </a:r>
          </a:p>
          <a:p>
            <a:pPr marL="800100" lvl="1" indent="-342900">
              <a:buClr>
                <a:srgbClr val="EE7402"/>
              </a:buClr>
              <a:buFont typeface="Courier New" panose="02070309020205020404" pitchFamily="49" charset="0"/>
              <a:buChar char="o"/>
            </a:pPr>
            <a:r>
              <a:rPr lang="en-US" sz="2000" dirty="0">
                <a:solidFill>
                  <a:srgbClr val="464643"/>
                </a:solidFill>
              </a:rPr>
              <a:t>Social</a:t>
            </a:r>
          </a:p>
          <a:p>
            <a:pPr marL="800100" lvl="1" indent="-342900">
              <a:buClr>
                <a:srgbClr val="EE7402"/>
              </a:buClr>
              <a:buFont typeface="Courier New" panose="02070309020205020404" pitchFamily="49" charset="0"/>
              <a:buChar char="o"/>
            </a:pPr>
            <a:r>
              <a:rPr lang="en-US" sz="2000" dirty="0">
                <a:solidFill>
                  <a:srgbClr val="464643"/>
                </a:solidFill>
              </a:rPr>
              <a:t>Economic</a:t>
            </a:r>
          </a:p>
          <a:p>
            <a:pPr marL="800100" lvl="1" indent="-342900">
              <a:buClr>
                <a:srgbClr val="EE7402"/>
              </a:buClr>
              <a:buFont typeface="Courier New" panose="02070309020205020404" pitchFamily="49" charset="0"/>
              <a:buChar char="o"/>
            </a:pPr>
            <a:r>
              <a:rPr lang="en-US" sz="2000" dirty="0">
                <a:solidFill>
                  <a:srgbClr val="464643"/>
                </a:solidFill>
              </a:rPr>
              <a:t>Physical</a:t>
            </a:r>
          </a:p>
          <a:p>
            <a:pPr marL="800100" lvl="1" indent="-342900">
              <a:buClr>
                <a:srgbClr val="EE7402"/>
              </a:buClr>
              <a:buFont typeface="Courier New" panose="02070309020205020404" pitchFamily="49" charset="0"/>
              <a:buChar char="o"/>
            </a:pPr>
            <a:r>
              <a:rPr lang="en-US" sz="2000" dirty="0">
                <a:solidFill>
                  <a:srgbClr val="464643"/>
                </a:solidFill>
              </a:rPr>
              <a:t>Natural</a:t>
            </a:r>
          </a:p>
          <a:p>
            <a:pPr marL="342900" indent="-342900">
              <a:buClr>
                <a:srgbClr val="EE7402"/>
              </a:buClr>
              <a:buFont typeface="Arial" panose="020B0604020202020204" pitchFamily="34" charset="0"/>
              <a:buChar char="•"/>
            </a:pPr>
            <a:r>
              <a:rPr lang="en-US" dirty="0">
                <a:solidFill>
                  <a:srgbClr val="464643"/>
                </a:solidFill>
              </a:rPr>
              <a:t>Various hazards will impact these differently</a:t>
            </a:r>
          </a:p>
          <a:p>
            <a:pPr marL="342900" indent="-342900">
              <a:buClr>
                <a:srgbClr val="EE7402"/>
              </a:buClr>
              <a:buFont typeface="Arial" panose="020B0604020202020204" pitchFamily="34" charset="0"/>
              <a:buChar char="•"/>
            </a:pPr>
            <a:r>
              <a:rPr lang="en-US" dirty="0">
                <a:solidFill>
                  <a:srgbClr val="464643"/>
                </a:solidFill>
              </a:rPr>
              <a:t>Vulnerability and capacity might be different for different social groups</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197" y="981395"/>
            <a:ext cx="10894052"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Categories</a:t>
            </a:r>
            <a:endParaRPr lang="en-US" sz="3800" dirty="0">
              <a:solidFill>
                <a:srgbClr val="464643"/>
              </a:solidFill>
              <a:latin typeface="Poppins ExtraBold" panose="00000900000000000000" pitchFamily="2" charset="0"/>
              <a:ea typeface="+mj-ea"/>
              <a:cs typeface="Poppins ExtraBold" panose="00000900000000000000" pitchFamily="2" charset="0"/>
            </a:endParaRPr>
          </a:p>
        </p:txBody>
      </p:sp>
      <p:sp>
        <p:nvSpPr>
          <p:cNvPr id="6" name="Tijdelijke aanduiding voor tekst 2">
            <a:extLst>
              <a:ext uri="{FF2B5EF4-FFF2-40B4-BE49-F238E27FC236}">
                <a16:creationId xmlns:a16="http://schemas.microsoft.com/office/drawing/2014/main" id="{AA559873-5ABC-7043-A317-D92FD80EA2B9}"/>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14.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54CACD22-4F9D-42FC-834D-9730D80F363C}"/>
              </a:ext>
            </a:extLst>
          </p:cNvPr>
          <p:cNvSpPr>
            <a:spLocks noGrp="1"/>
          </p:cNvSpPr>
          <p:nvPr>
            <p:ph type="sldNum" sz="quarter" idx="12"/>
          </p:nvPr>
        </p:nvSpPr>
        <p:spPr/>
        <p:txBody>
          <a:bodyPr/>
          <a:lstStyle/>
          <a:p>
            <a:fld id="{585FD527-44D2-4F31-ACFB-A0DEAF4E8B73}" type="slidenum">
              <a:rPr lang="nl-NL" smtClean="0"/>
              <a:t>18</a:t>
            </a:fld>
            <a:endParaRPr lang="nl-NL"/>
          </a:p>
        </p:txBody>
      </p:sp>
    </p:spTree>
    <p:extLst>
      <p:ext uri="{BB962C8B-B14F-4D97-AF65-F5344CB8AC3E}">
        <p14:creationId xmlns:p14="http://schemas.microsoft.com/office/powerpoint/2010/main" val="1816337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985884"/>
            <a:ext cx="7806786"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“Individual” Category</a:t>
            </a:r>
            <a:endParaRPr lang="en-GB" sz="38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10664952" cy="3256608"/>
          </a:xfrm>
        </p:spPr>
        <p:txBody>
          <a:bodyPr numCol="1">
            <a:normAutofit/>
          </a:bodyPr>
          <a:lstStyle/>
          <a:p>
            <a:pPr marL="342900" indent="-342900">
              <a:buClr>
                <a:srgbClr val="EE7402"/>
              </a:buClr>
              <a:buFont typeface="Arial" panose="020B0604020202020204" pitchFamily="34" charset="0"/>
              <a:buChar char="•"/>
            </a:pPr>
            <a:r>
              <a:rPr lang="en-GB" dirty="0">
                <a:solidFill>
                  <a:srgbClr val="464643"/>
                </a:solidFill>
              </a:rPr>
              <a:t>Knowledge, health status, skills etc. or the lack thereof</a:t>
            </a:r>
          </a:p>
          <a:p>
            <a:pPr marL="342900" indent="-342900">
              <a:buClr>
                <a:srgbClr val="EE7402"/>
              </a:buClr>
              <a:buFont typeface="Arial" panose="020B0604020202020204" pitchFamily="34" charset="0"/>
              <a:buChar char="•"/>
            </a:pPr>
            <a:r>
              <a:rPr lang="en-GB" dirty="0">
                <a:solidFill>
                  <a:srgbClr val="464643"/>
                </a:solidFill>
              </a:rPr>
              <a:t>Identify the most vulnerable individuals in the community</a:t>
            </a:r>
          </a:p>
          <a:p>
            <a:pPr marL="342900" indent="-342900">
              <a:buClr>
                <a:srgbClr val="EE7402"/>
              </a:buClr>
              <a:buFont typeface="Arial" panose="020B0604020202020204" pitchFamily="34" charset="0"/>
              <a:buChar char="•"/>
            </a:pPr>
            <a:r>
              <a:rPr lang="en-GB" dirty="0">
                <a:solidFill>
                  <a:srgbClr val="464643"/>
                </a:solidFill>
              </a:rPr>
              <a:t>Data should be disaggregated by meaningful groups.</a:t>
            </a:r>
          </a:p>
          <a:p>
            <a:pPr marL="800100" lvl="1" indent="-342900">
              <a:buClr>
                <a:srgbClr val="EE7402"/>
              </a:buClr>
              <a:buFont typeface="Courier New" panose="02070309020205020404" pitchFamily="49" charset="0"/>
              <a:buChar char="o"/>
            </a:pPr>
            <a:r>
              <a:rPr lang="en-GB" sz="2000" dirty="0">
                <a:solidFill>
                  <a:srgbClr val="464643"/>
                </a:solidFill>
              </a:rPr>
              <a:t>Look specifically at children</a:t>
            </a:r>
          </a:p>
          <a:p>
            <a:pPr marL="342900" indent="-342900">
              <a:buClr>
                <a:srgbClr val="EE7402"/>
              </a:buClr>
              <a:buFont typeface="Arial" panose="020B0604020202020204" pitchFamily="34" charset="0"/>
              <a:buChar char="•"/>
            </a:pPr>
            <a:r>
              <a:rPr lang="en-GB" dirty="0">
                <a:solidFill>
                  <a:srgbClr val="464643"/>
                </a:solidFill>
              </a:rPr>
              <a:t>Individual assets are used to make use of assets in different categories</a:t>
            </a:r>
          </a:p>
        </p:txBody>
      </p:sp>
      <p:sp>
        <p:nvSpPr>
          <p:cNvPr id="5" name="Tijdelijke aanduiding voor tekst 2">
            <a:extLst>
              <a:ext uri="{FF2B5EF4-FFF2-40B4-BE49-F238E27FC236}">
                <a16:creationId xmlns:a16="http://schemas.microsoft.com/office/drawing/2014/main" id="{97AB8E84-A53E-4446-B206-494A70518CB0}"/>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15.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4928F672-6E36-4D3A-9EF0-22058D446AC0}"/>
              </a:ext>
            </a:extLst>
          </p:cNvPr>
          <p:cNvSpPr>
            <a:spLocks noGrp="1"/>
          </p:cNvSpPr>
          <p:nvPr>
            <p:ph type="sldNum" sz="quarter" idx="12"/>
          </p:nvPr>
        </p:nvSpPr>
        <p:spPr/>
        <p:txBody>
          <a:bodyPr/>
          <a:lstStyle/>
          <a:p>
            <a:fld id="{585FD527-44D2-4F31-ACFB-A0DEAF4E8B73}" type="slidenum">
              <a:rPr lang="nl-NL" smtClean="0"/>
              <a:t>19</a:t>
            </a:fld>
            <a:endParaRPr lang="nl-NL"/>
          </a:p>
        </p:txBody>
      </p:sp>
    </p:spTree>
    <p:extLst>
      <p:ext uri="{BB962C8B-B14F-4D97-AF65-F5344CB8AC3E}">
        <p14:creationId xmlns:p14="http://schemas.microsoft.com/office/powerpoint/2010/main" val="2885082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vert="horz" lIns="91440" tIns="45720" rIns="91440" bIns="45720" numCol="1" spcCol="360000" rtlCol="0" anchor="t">
            <a:normAutofit/>
          </a:bodyPr>
          <a:lstStyle/>
          <a:p>
            <a:r>
              <a:rPr lang="en-US">
                <a:solidFill>
                  <a:srgbClr val="464643"/>
                </a:solidFill>
                <a:latin typeface="Poppins"/>
                <a:cs typeface="Poppins Black"/>
              </a:rPr>
              <a:t>	Raise hand if you have a question</a:t>
            </a:r>
          </a:p>
          <a:p>
            <a:pPr lvl="1"/>
            <a:endParaRPr lang="en-US" sz="2000">
              <a:solidFill>
                <a:srgbClr val="464643"/>
              </a:solidFill>
              <a:latin typeface="Poppins"/>
              <a:cs typeface="Poppins Black"/>
            </a:endParaRPr>
          </a:p>
          <a:p>
            <a:pPr lvl="1"/>
            <a:endParaRPr lang="en-US" sz="2000">
              <a:solidFill>
                <a:srgbClr val="464643"/>
              </a:solidFill>
              <a:latin typeface="Poppins"/>
              <a:cs typeface="Poppins Black"/>
            </a:endParaRPr>
          </a:p>
          <a:p>
            <a:pPr lvl="1"/>
            <a:r>
              <a:rPr lang="en-US" sz="2000">
                <a:solidFill>
                  <a:srgbClr val="464643"/>
                </a:solidFill>
                <a:latin typeface="Poppins"/>
                <a:cs typeface="Poppins Black"/>
              </a:rPr>
              <a:t>	Keep your mic turned off </a:t>
            </a:r>
          </a:p>
          <a:p>
            <a:pPr lvl="1"/>
            <a:endParaRPr lang="en-US" sz="2000">
              <a:solidFill>
                <a:srgbClr val="464643"/>
              </a:solidFill>
              <a:latin typeface="Poppins"/>
              <a:cs typeface="Poppins Black"/>
            </a:endParaRPr>
          </a:p>
          <a:p>
            <a:pPr lvl="1"/>
            <a:endParaRPr lang="en-US" sz="2000">
              <a:solidFill>
                <a:srgbClr val="464643"/>
              </a:solidFill>
              <a:latin typeface="Poppins"/>
              <a:cs typeface="Poppins Black"/>
            </a:endParaRPr>
          </a:p>
          <a:p>
            <a:pPr lvl="1"/>
            <a:r>
              <a:rPr lang="en-US" sz="2000">
                <a:solidFill>
                  <a:srgbClr val="464643"/>
                </a:solidFill>
                <a:latin typeface="Poppins"/>
                <a:cs typeface="Poppins Black"/>
              </a:rPr>
              <a:t>	Keep your camera on</a:t>
            </a:r>
          </a:p>
          <a:p>
            <a:endParaRPr lang="en-US" sz="1600"/>
          </a:p>
        </p:txBody>
      </p:sp>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 </a:t>
            </a:r>
            <a:endParaRPr lang="en-US" sz="1600" dirty="0">
              <a:solidFill>
                <a:srgbClr val="464643"/>
              </a:solidFill>
              <a:latin typeface="Poppins Black" panose="00000A00000000000000" pitchFamily="2" charset="0"/>
              <a:cs typeface="Poppins Black" panose="00000A00000000000000" pitchFamily="2" charset="0"/>
            </a:endParaRP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775926"/>
            <a:ext cx="7806786" cy="978729"/>
          </a:xfrm>
          <a:prstGeom prst="rect">
            <a:avLst/>
          </a:prstGeom>
          <a:noFill/>
        </p:spPr>
        <p:txBody>
          <a:bodyPr wrap="square" lIns="91440" tIns="45720" rIns="91440" bIns="45720" rtlCol="0" anchor="t">
            <a:spAutoFit/>
          </a:bodyPr>
          <a:lstStyle/>
          <a:p>
            <a:pPr>
              <a:lnSpc>
                <a:spcPct val="90000"/>
              </a:lnSpc>
              <a:spcBef>
                <a:spcPct val="0"/>
              </a:spcBef>
            </a:pPr>
            <a:r>
              <a:rPr lang="en-GB" sz="4400" dirty="0">
                <a:solidFill>
                  <a:srgbClr val="464643"/>
                </a:solidFill>
                <a:latin typeface="Poppins ExtraBold"/>
                <a:ea typeface="+mj-ea"/>
                <a:cs typeface="Poppins ExtraBold"/>
              </a:rPr>
              <a:t>House rules</a:t>
            </a:r>
            <a:endParaRPr lang="en-GB" dirty="0">
              <a:solidFill>
                <a:srgbClr val="464643"/>
              </a:solidFill>
              <a:ea typeface="+mj-ea"/>
            </a:endParaRPr>
          </a:p>
          <a:p>
            <a:endParaRPr lang="en-GB" dirty="0"/>
          </a:p>
        </p:txBody>
      </p:sp>
      <p:pic>
        <p:nvPicPr>
          <p:cNvPr id="5" name="Graphic 4" descr="Raised hand with solid fill">
            <a:extLst>
              <a:ext uri="{FF2B5EF4-FFF2-40B4-BE49-F238E27FC236}">
                <a16:creationId xmlns:a16="http://schemas.microsoft.com/office/drawing/2014/main" id="{320714C1-8EBF-4991-99DA-3359BF6971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1999097"/>
            <a:ext cx="720000" cy="720000"/>
          </a:xfrm>
          <a:prstGeom prst="rect">
            <a:avLst/>
          </a:prstGeom>
          <a:effectLst>
            <a:outerShdw blurRad="50800" dist="38100" dir="18900000" algn="bl" rotWithShape="0">
              <a:prstClr val="black">
                <a:alpha val="40000"/>
              </a:prstClr>
            </a:outerShdw>
          </a:effectLst>
        </p:spPr>
      </p:pic>
      <p:pic>
        <p:nvPicPr>
          <p:cNvPr id="12" name="Graphic 11" descr="Camera with solid fill">
            <a:extLst>
              <a:ext uri="{FF2B5EF4-FFF2-40B4-BE49-F238E27FC236}">
                <a16:creationId xmlns:a16="http://schemas.microsoft.com/office/drawing/2014/main" id="{21FD8933-1133-42D6-83F6-9CFDD1C417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4079653"/>
            <a:ext cx="720000" cy="720000"/>
          </a:xfrm>
          <a:prstGeom prst="rect">
            <a:avLst/>
          </a:prstGeom>
          <a:effectLst>
            <a:outerShdw blurRad="50800" dist="38100" dir="18900000" algn="bl" rotWithShape="0">
              <a:prstClr val="black">
                <a:alpha val="40000"/>
              </a:prstClr>
            </a:outerShdw>
          </a:effectLst>
        </p:spPr>
      </p:pic>
      <p:pic>
        <p:nvPicPr>
          <p:cNvPr id="14" name="Graphic 13" descr="Mute speaker with solid fill">
            <a:extLst>
              <a:ext uri="{FF2B5EF4-FFF2-40B4-BE49-F238E27FC236}">
                <a16:creationId xmlns:a16="http://schemas.microsoft.com/office/drawing/2014/main" id="{A232DA13-A60E-4622-8A0D-307C68A905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200" y="3080029"/>
            <a:ext cx="720000" cy="720000"/>
          </a:xfrm>
          <a:prstGeom prst="rect">
            <a:avLst/>
          </a:prstGeom>
          <a:effectLst>
            <a:outerShdw blurRad="50800" dist="38100" dir="18900000" algn="bl" rotWithShape="0">
              <a:prstClr val="black">
                <a:alpha val="40000"/>
              </a:prstClr>
            </a:outerShdw>
          </a:effectLst>
        </p:spPr>
      </p:pic>
      <p:sp>
        <p:nvSpPr>
          <p:cNvPr id="11" name="Tijdelijke aanduiding voor tekst 2">
            <a:extLst>
              <a:ext uri="{FF2B5EF4-FFF2-40B4-BE49-F238E27FC236}">
                <a16:creationId xmlns:a16="http://schemas.microsoft.com/office/drawing/2014/main" id="{656B2A11-B29D-D846-99B4-4813F3F1566A}"/>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House Rules</a:t>
            </a:r>
          </a:p>
        </p:txBody>
      </p:sp>
      <p:sp>
        <p:nvSpPr>
          <p:cNvPr id="4" name="Slide Number Placeholder 3">
            <a:extLst>
              <a:ext uri="{FF2B5EF4-FFF2-40B4-BE49-F238E27FC236}">
                <a16:creationId xmlns:a16="http://schemas.microsoft.com/office/drawing/2014/main" id="{D9191DC1-A74A-4458-B828-47B32913720F}"/>
              </a:ext>
            </a:extLst>
          </p:cNvPr>
          <p:cNvSpPr>
            <a:spLocks noGrp="1"/>
          </p:cNvSpPr>
          <p:nvPr>
            <p:ph type="sldNum" sz="quarter" idx="12"/>
          </p:nvPr>
        </p:nvSpPr>
        <p:spPr/>
        <p:txBody>
          <a:bodyPr/>
          <a:lstStyle/>
          <a:p>
            <a:fld id="{585FD527-44D2-4F31-ACFB-A0DEAF4E8B73}" type="slidenum">
              <a:rPr lang="nl-NL" smtClean="0"/>
              <a:t>2</a:t>
            </a:fld>
            <a:endParaRPr lang="nl-NL"/>
          </a:p>
        </p:txBody>
      </p:sp>
    </p:spTree>
    <p:extLst>
      <p:ext uri="{BB962C8B-B14F-4D97-AF65-F5344CB8AC3E}">
        <p14:creationId xmlns:p14="http://schemas.microsoft.com/office/powerpoint/2010/main" val="415692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198" y="985884"/>
            <a:ext cx="10532533" cy="64960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Examples for the “Individual” category</a:t>
            </a:r>
            <a:endParaRPr lang="en-GB" sz="4000" dirty="0">
              <a:solidFill>
                <a:srgbClr val="464643"/>
              </a:solidFill>
            </a:endParaRPr>
          </a:p>
        </p:txBody>
      </p:sp>
      <p:sp>
        <p:nvSpPr>
          <p:cNvPr id="4" name="Rectangle 3">
            <a:extLst>
              <a:ext uri="{FF2B5EF4-FFF2-40B4-BE49-F238E27FC236}">
                <a16:creationId xmlns:a16="http://schemas.microsoft.com/office/drawing/2014/main" id="{BF8787E5-CF86-437E-A64A-77131D54149A}"/>
              </a:ext>
            </a:extLst>
          </p:cNvPr>
          <p:cNvSpPr/>
          <p:nvPr/>
        </p:nvSpPr>
        <p:spPr>
          <a:xfrm>
            <a:off x="4615469" y="5509260"/>
            <a:ext cx="3247697" cy="1145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Content Placeholder 2">
            <a:extLst>
              <a:ext uri="{FF2B5EF4-FFF2-40B4-BE49-F238E27FC236}">
                <a16:creationId xmlns:a16="http://schemas.microsoft.com/office/drawing/2014/main" id="{C7F19951-FE4A-4106-BD62-AE8DFFB76F66}"/>
              </a:ext>
            </a:extLst>
          </p:cNvPr>
          <p:cNvGraphicFramePr>
            <a:graphicFrameLocks noGrp="1"/>
          </p:cNvGraphicFramePr>
          <p:nvPr>
            <p:ph idx="1"/>
            <p:extLst>
              <p:ext uri="{D42A27DB-BD31-4B8C-83A1-F6EECF244321}">
                <p14:modId xmlns:p14="http://schemas.microsoft.com/office/powerpoint/2010/main" val="439873372"/>
              </p:ext>
            </p:extLst>
          </p:nvPr>
        </p:nvGraphicFramePr>
        <p:xfrm>
          <a:off x="838199" y="1913468"/>
          <a:ext cx="10532534" cy="4613454"/>
        </p:xfrm>
        <a:graphic>
          <a:graphicData uri="http://schemas.openxmlformats.org/drawingml/2006/table">
            <a:tbl>
              <a:tblPr firstRow="1" firstCol="1" bandRow="1">
                <a:tableStyleId>{9DCAF9ED-07DC-4A11-8D7F-57B35C25682E}</a:tableStyleId>
              </a:tblPr>
              <a:tblGrid>
                <a:gridCol w="5266267">
                  <a:extLst>
                    <a:ext uri="{9D8B030D-6E8A-4147-A177-3AD203B41FA5}">
                      <a16:colId xmlns:a16="http://schemas.microsoft.com/office/drawing/2014/main" val="2223163645"/>
                    </a:ext>
                  </a:extLst>
                </a:gridCol>
                <a:gridCol w="5266267">
                  <a:extLst>
                    <a:ext uri="{9D8B030D-6E8A-4147-A177-3AD203B41FA5}">
                      <a16:colId xmlns:a16="http://schemas.microsoft.com/office/drawing/2014/main" val="4143789199"/>
                    </a:ext>
                  </a:extLst>
                </a:gridCol>
              </a:tblGrid>
              <a:tr h="432080">
                <a:tc>
                  <a:txBody>
                    <a:bodyPr/>
                    <a:lstStyle/>
                    <a:p>
                      <a:pPr algn="ctr">
                        <a:lnSpc>
                          <a:spcPct val="107000"/>
                        </a:lnSpc>
                        <a:spcAft>
                          <a:spcPts val="800"/>
                        </a:spcAft>
                      </a:pPr>
                      <a:r>
                        <a:rPr lang="en-GB" sz="2400">
                          <a:effectLst/>
                          <a:latin typeface="Poppins" pitchFamily="2" charset="77"/>
                          <a:cs typeface="Poppins" pitchFamily="2" charset="77"/>
                        </a:rPr>
                        <a:t>Vulnerability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gn="ctr">
                        <a:lnSpc>
                          <a:spcPct val="107000"/>
                        </a:lnSpc>
                        <a:spcAft>
                          <a:spcPts val="800"/>
                        </a:spcAft>
                      </a:pPr>
                      <a:r>
                        <a:rPr lang="en-GB" sz="2400">
                          <a:effectLst/>
                          <a:latin typeface="Poppins" pitchFamily="2" charset="77"/>
                          <a:cs typeface="Poppins" pitchFamily="2" charset="77"/>
                        </a:rPr>
                        <a:t>Capacity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extLst>
                  <a:ext uri="{0D108BD9-81ED-4DB2-BD59-A6C34878D82A}">
                    <a16:rowId xmlns:a16="http://schemas.microsoft.com/office/drawing/2014/main" val="2013709283"/>
                  </a:ext>
                </a:extLst>
              </a:tr>
              <a:tr h="347575">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Low literacy rates</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High literacy rates</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extLst>
                  <a:ext uri="{0D108BD9-81ED-4DB2-BD59-A6C34878D82A}">
                    <a16:rowId xmlns:a16="http://schemas.microsoft.com/office/drawing/2014/main" val="363572090"/>
                  </a:ext>
                </a:extLst>
              </a:tr>
              <a:tr h="358049">
                <a:tc>
                  <a:txBody>
                    <a:bodyPr/>
                    <a:lstStyle/>
                    <a:p>
                      <a:pPr>
                        <a:lnSpc>
                          <a:spcPct val="100000"/>
                        </a:lnSpc>
                        <a:spcAft>
                          <a:spcPts val="0"/>
                        </a:spcAft>
                      </a:pPr>
                      <a:r>
                        <a:rPr lang="en-GB" sz="2000" b="0" kern="1200" noProof="0">
                          <a:solidFill>
                            <a:srgbClr val="464643"/>
                          </a:solidFill>
                          <a:effectLst/>
                          <a:latin typeface="Poppins" pitchFamily="2" charset="77"/>
                          <a:ea typeface="+mn-ea"/>
                          <a:cs typeface="Poppins" pitchFamily="2" charset="77"/>
                        </a:rPr>
                        <a:t>Undernutrition</a:t>
                      </a:r>
                    </a:p>
                  </a:txBody>
                  <a:tcPr marL="68580" marR="68580" marT="0" marB="0" anchor="ctr">
                    <a:noFill/>
                  </a:tcPr>
                </a:tc>
                <a:tc>
                  <a:txBody>
                    <a:bodyPr/>
                    <a:lstStyle/>
                    <a:p>
                      <a:pPr marL="0" algn="l" defTabSz="914400" rtl="0" eaLnBrk="1" latinLnBrk="0" hangingPunct="1">
                        <a:lnSpc>
                          <a:spcPct val="100000"/>
                        </a:lnSpc>
                        <a:spcAft>
                          <a:spcPts val="0"/>
                        </a:spcAft>
                      </a:pPr>
                      <a:r>
                        <a:rPr lang="en-GB" sz="2000" b="0" kern="1200" noProof="0">
                          <a:solidFill>
                            <a:srgbClr val="464643"/>
                          </a:solidFill>
                          <a:effectLst/>
                          <a:latin typeface="Poppins" pitchFamily="2" charset="77"/>
                          <a:ea typeface="+mn-ea"/>
                          <a:cs typeface="Poppins" pitchFamily="2" charset="77"/>
                        </a:rPr>
                        <a:t>Good</a:t>
                      </a:r>
                      <a:r>
                        <a:rPr lang="de-DE" sz="2000" b="0" kern="1200">
                          <a:solidFill>
                            <a:srgbClr val="464643"/>
                          </a:solidFill>
                          <a:effectLst/>
                          <a:latin typeface="Poppins" pitchFamily="2" charset="77"/>
                          <a:ea typeface="+mn-ea"/>
                          <a:cs typeface="Poppins" pitchFamily="2" charset="77"/>
                        </a:rPr>
                        <a:t> </a:t>
                      </a:r>
                      <a:r>
                        <a:rPr lang="en-GB" sz="2000" b="0" kern="1200" noProof="0">
                          <a:solidFill>
                            <a:srgbClr val="464643"/>
                          </a:solidFill>
                          <a:effectLst/>
                          <a:latin typeface="Poppins" pitchFamily="2" charset="77"/>
                          <a:ea typeface="+mn-ea"/>
                          <a:cs typeface="Poppins" pitchFamily="2" charset="77"/>
                        </a:rPr>
                        <a:t>nutritional status</a:t>
                      </a:r>
                    </a:p>
                  </a:txBody>
                  <a:tcPr marL="68580" marR="68580" marT="0" marB="0" anchor="ctr">
                    <a:noFill/>
                  </a:tcPr>
                </a:tc>
                <a:extLst>
                  <a:ext uri="{0D108BD9-81ED-4DB2-BD59-A6C34878D82A}">
                    <a16:rowId xmlns:a16="http://schemas.microsoft.com/office/drawing/2014/main" val="556345253"/>
                  </a:ext>
                </a:extLst>
              </a:tr>
              <a:tr h="695150">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Little knowledge of hazards and hot to cope with them</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Good knowledge of hazards and how to cope with them</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extLst>
                  <a:ext uri="{0D108BD9-81ED-4DB2-BD59-A6C34878D82A}">
                    <a16:rowId xmlns:a16="http://schemas.microsoft.com/office/drawing/2014/main" val="1896049007"/>
                  </a:ext>
                </a:extLst>
              </a:tr>
              <a:tr h="695150">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Lack of educational or skills training opportunities</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noFill/>
                  </a:tcPr>
                </a:tc>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Good opportunities for education and learning new skills</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noFill/>
                  </a:tcPr>
                </a:tc>
                <a:extLst>
                  <a:ext uri="{0D108BD9-81ED-4DB2-BD59-A6C34878D82A}">
                    <a16:rowId xmlns:a16="http://schemas.microsoft.com/office/drawing/2014/main" val="1940352136"/>
                  </a:ext>
                </a:extLst>
              </a:tr>
              <a:tr h="695150">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High prevalence of diseases (e.g. HIV, malaria)</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Good health status</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extLst>
                  <a:ext uri="{0D108BD9-81ED-4DB2-BD59-A6C34878D82A}">
                    <a16:rowId xmlns:a16="http://schemas.microsoft.com/office/drawing/2014/main" val="1730009244"/>
                  </a:ext>
                </a:extLst>
              </a:tr>
              <a:tr h="695150">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Women restricted in mobility or dress </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noFill/>
                  </a:tcPr>
                </a:tc>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Women empowered, their knowledge and resourcefulness respected</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noFill/>
                  </a:tcPr>
                </a:tc>
                <a:extLst>
                  <a:ext uri="{0D108BD9-81ED-4DB2-BD59-A6C34878D82A}">
                    <a16:rowId xmlns:a16="http://schemas.microsoft.com/office/drawing/2014/main" val="708332144"/>
                  </a:ext>
                </a:extLst>
              </a:tr>
              <a:tr h="695150">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Lack of able-bodied men or women</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tc>
                  <a:txBody>
                    <a:bodyPr/>
                    <a:lstStyle/>
                    <a:p>
                      <a:pPr>
                        <a:lnSpc>
                          <a:spcPct val="100000"/>
                        </a:lnSpc>
                        <a:spcAft>
                          <a:spcPts val="0"/>
                        </a:spcAft>
                      </a:pPr>
                      <a:r>
                        <a:rPr lang="en-GB" sz="2000" b="0">
                          <a:solidFill>
                            <a:srgbClr val="464643"/>
                          </a:solidFill>
                          <a:effectLst/>
                          <a:latin typeface="Poppins" pitchFamily="2" charset="77"/>
                          <a:cs typeface="Poppins" pitchFamily="2" charset="77"/>
                        </a:rPr>
                        <a:t>Presence of able-bodied youth, men and women</a:t>
                      </a:r>
                      <a:endParaRPr lang="en-GB" sz="18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extLst>
                  <a:ext uri="{0D108BD9-81ED-4DB2-BD59-A6C34878D82A}">
                    <a16:rowId xmlns:a16="http://schemas.microsoft.com/office/drawing/2014/main" val="3881989447"/>
                  </a:ext>
                </a:extLst>
              </a:tr>
            </a:tbl>
          </a:graphicData>
        </a:graphic>
      </p:graphicFrame>
      <p:sp>
        <p:nvSpPr>
          <p:cNvPr id="7" name="Tijdelijke aanduiding voor tekst 2">
            <a:extLst>
              <a:ext uri="{FF2B5EF4-FFF2-40B4-BE49-F238E27FC236}">
                <a16:creationId xmlns:a16="http://schemas.microsoft.com/office/drawing/2014/main" id="{AE8E7A13-AF0A-D44F-9800-CD6123BF0105}"/>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16.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VCA</a:t>
            </a:r>
          </a:p>
        </p:txBody>
      </p:sp>
      <p:sp>
        <p:nvSpPr>
          <p:cNvPr id="5" name="Slide Number Placeholder 4">
            <a:extLst>
              <a:ext uri="{FF2B5EF4-FFF2-40B4-BE49-F238E27FC236}">
                <a16:creationId xmlns:a16="http://schemas.microsoft.com/office/drawing/2014/main" id="{A7C445CC-2699-4F8F-B245-2F07A4A69140}"/>
              </a:ext>
            </a:extLst>
          </p:cNvPr>
          <p:cNvSpPr>
            <a:spLocks noGrp="1"/>
          </p:cNvSpPr>
          <p:nvPr>
            <p:ph type="sldNum" sz="quarter" idx="12"/>
          </p:nvPr>
        </p:nvSpPr>
        <p:spPr/>
        <p:txBody>
          <a:bodyPr/>
          <a:lstStyle/>
          <a:p>
            <a:fld id="{585FD527-44D2-4F31-ACFB-A0DEAF4E8B73}" type="slidenum">
              <a:rPr lang="nl-NL" smtClean="0"/>
              <a:t>20</a:t>
            </a:fld>
            <a:endParaRPr lang="nl-NL"/>
          </a:p>
        </p:txBody>
      </p:sp>
    </p:spTree>
    <p:extLst>
      <p:ext uri="{BB962C8B-B14F-4D97-AF65-F5344CB8AC3E}">
        <p14:creationId xmlns:p14="http://schemas.microsoft.com/office/powerpoint/2010/main" val="195839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918526"/>
            <a:ext cx="7806786"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“Social” Category</a:t>
            </a:r>
            <a:endParaRPr lang="en-GB" sz="38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10664952" cy="3256608"/>
          </a:xfrm>
        </p:spPr>
        <p:txBody>
          <a:bodyPr numCol="1">
            <a:normAutofit/>
          </a:bodyPr>
          <a:lstStyle/>
          <a:p>
            <a:pPr marL="342900" indent="-342900">
              <a:buClr>
                <a:srgbClr val="EE7402"/>
              </a:buClr>
              <a:buFont typeface="Arial" panose="020B0604020202020204" pitchFamily="34" charset="0"/>
              <a:buChar char="•"/>
            </a:pPr>
            <a:r>
              <a:rPr lang="en-GB" dirty="0">
                <a:solidFill>
                  <a:srgbClr val="464643"/>
                </a:solidFill>
              </a:rPr>
              <a:t>Social vulnerabilities appear if ties and network between individuals and families are weak</a:t>
            </a:r>
          </a:p>
          <a:p>
            <a:pPr marL="342900" indent="-342900">
              <a:buClr>
                <a:srgbClr val="EE7402"/>
              </a:buClr>
              <a:buFont typeface="Arial" panose="020B0604020202020204" pitchFamily="34" charset="0"/>
              <a:buChar char="•"/>
            </a:pPr>
            <a:r>
              <a:rPr lang="en-GB" dirty="0">
                <a:solidFill>
                  <a:srgbClr val="464643"/>
                </a:solidFill>
              </a:rPr>
              <a:t>Good social ties and relationships increase capacity to cope with threats</a:t>
            </a:r>
          </a:p>
          <a:p>
            <a:pPr marL="342900" indent="-342900">
              <a:buClr>
                <a:srgbClr val="EE7402"/>
              </a:buClr>
              <a:buFont typeface="Arial" panose="020B0604020202020204" pitchFamily="34" charset="0"/>
              <a:buChar char="•"/>
            </a:pPr>
            <a:r>
              <a:rPr lang="en-GB" dirty="0">
                <a:solidFill>
                  <a:srgbClr val="464643"/>
                </a:solidFill>
              </a:rPr>
              <a:t>Presence of social clubs/groups helpful </a:t>
            </a:r>
          </a:p>
          <a:p>
            <a:pPr marL="800100" lvl="1" indent="-342900">
              <a:buClr>
                <a:srgbClr val="EE7402"/>
              </a:buClr>
              <a:buFont typeface="Courier New" panose="02070309020205020404" pitchFamily="49" charset="0"/>
              <a:buChar char="o"/>
            </a:pPr>
            <a:r>
              <a:rPr lang="en-GB" sz="2000" dirty="0">
                <a:solidFill>
                  <a:srgbClr val="464643"/>
                </a:solidFill>
              </a:rPr>
              <a:t>SHGs, farmers association, etc.</a:t>
            </a:r>
          </a:p>
          <a:p>
            <a:pPr lvl="1"/>
            <a:endParaRPr lang="en-GB" dirty="0"/>
          </a:p>
        </p:txBody>
      </p:sp>
      <p:sp>
        <p:nvSpPr>
          <p:cNvPr id="5" name="Tijdelijke aanduiding voor tekst 2">
            <a:extLst>
              <a:ext uri="{FF2B5EF4-FFF2-40B4-BE49-F238E27FC236}">
                <a16:creationId xmlns:a16="http://schemas.microsoft.com/office/drawing/2014/main" id="{3453BB99-F5A6-704F-8CD3-F4D66784404D}"/>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17.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FF6C24A0-8CAC-4AA6-9698-C60B3F4E0336}"/>
              </a:ext>
            </a:extLst>
          </p:cNvPr>
          <p:cNvSpPr>
            <a:spLocks noGrp="1"/>
          </p:cNvSpPr>
          <p:nvPr>
            <p:ph type="sldNum" sz="quarter" idx="12"/>
          </p:nvPr>
        </p:nvSpPr>
        <p:spPr/>
        <p:txBody>
          <a:bodyPr/>
          <a:lstStyle/>
          <a:p>
            <a:fld id="{585FD527-44D2-4F31-ACFB-A0DEAF4E8B73}" type="slidenum">
              <a:rPr lang="nl-NL" smtClean="0"/>
              <a:t>21</a:t>
            </a:fld>
            <a:endParaRPr lang="nl-NL"/>
          </a:p>
        </p:txBody>
      </p:sp>
    </p:spTree>
    <p:extLst>
      <p:ext uri="{BB962C8B-B14F-4D97-AF65-F5344CB8AC3E}">
        <p14:creationId xmlns:p14="http://schemas.microsoft.com/office/powerpoint/2010/main" val="299266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985884"/>
            <a:ext cx="10261600" cy="64960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Examples for the “Social” category</a:t>
            </a:r>
            <a:endParaRPr lang="en-GB" sz="4000" dirty="0">
              <a:solidFill>
                <a:srgbClr val="464643"/>
              </a:solidFill>
            </a:endParaRPr>
          </a:p>
        </p:txBody>
      </p:sp>
      <p:sp>
        <p:nvSpPr>
          <p:cNvPr id="5" name="Rectangle 4">
            <a:extLst>
              <a:ext uri="{FF2B5EF4-FFF2-40B4-BE49-F238E27FC236}">
                <a16:creationId xmlns:a16="http://schemas.microsoft.com/office/drawing/2014/main" id="{CC4A1EEB-6371-4A70-A538-03AA036F631F}"/>
              </a:ext>
            </a:extLst>
          </p:cNvPr>
          <p:cNvSpPr/>
          <p:nvPr/>
        </p:nvSpPr>
        <p:spPr>
          <a:xfrm>
            <a:off x="4741593" y="5605439"/>
            <a:ext cx="3247697" cy="1145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Content Placeholder 2">
            <a:extLst>
              <a:ext uri="{FF2B5EF4-FFF2-40B4-BE49-F238E27FC236}">
                <a16:creationId xmlns:a16="http://schemas.microsoft.com/office/drawing/2014/main" id="{C7F19951-FE4A-4106-BD62-AE8DFFB76F66}"/>
              </a:ext>
            </a:extLst>
          </p:cNvPr>
          <p:cNvGraphicFramePr>
            <a:graphicFrameLocks noGrp="1"/>
          </p:cNvGraphicFramePr>
          <p:nvPr>
            <p:ph idx="1"/>
            <p:extLst>
              <p:ext uri="{D42A27DB-BD31-4B8C-83A1-F6EECF244321}">
                <p14:modId xmlns:p14="http://schemas.microsoft.com/office/powerpoint/2010/main" val="1398141903"/>
              </p:ext>
            </p:extLst>
          </p:nvPr>
        </p:nvGraphicFramePr>
        <p:xfrm>
          <a:off x="838200" y="1935278"/>
          <a:ext cx="10532534" cy="4545532"/>
        </p:xfrm>
        <a:graphic>
          <a:graphicData uri="http://schemas.openxmlformats.org/drawingml/2006/table">
            <a:tbl>
              <a:tblPr firstRow="1" firstCol="1" bandRow="1">
                <a:tableStyleId>{9DCAF9ED-07DC-4A11-8D7F-57B35C25682E}</a:tableStyleId>
              </a:tblPr>
              <a:tblGrid>
                <a:gridCol w="5266267">
                  <a:extLst>
                    <a:ext uri="{9D8B030D-6E8A-4147-A177-3AD203B41FA5}">
                      <a16:colId xmlns:a16="http://schemas.microsoft.com/office/drawing/2014/main" val="2223163645"/>
                    </a:ext>
                  </a:extLst>
                </a:gridCol>
                <a:gridCol w="5266267">
                  <a:extLst>
                    <a:ext uri="{9D8B030D-6E8A-4147-A177-3AD203B41FA5}">
                      <a16:colId xmlns:a16="http://schemas.microsoft.com/office/drawing/2014/main" val="4143789199"/>
                    </a:ext>
                  </a:extLst>
                </a:gridCol>
              </a:tblGrid>
              <a:tr h="459684">
                <a:tc>
                  <a:txBody>
                    <a:bodyPr/>
                    <a:lstStyle/>
                    <a:p>
                      <a:pPr algn="ctr">
                        <a:lnSpc>
                          <a:spcPct val="107000"/>
                        </a:lnSpc>
                        <a:spcAft>
                          <a:spcPts val="800"/>
                        </a:spcAft>
                      </a:pPr>
                      <a:r>
                        <a:rPr lang="en-GB" sz="2400">
                          <a:effectLst/>
                          <a:latin typeface="Poppins" pitchFamily="2" charset="77"/>
                          <a:cs typeface="Poppins" pitchFamily="2" charset="77"/>
                        </a:rPr>
                        <a:t>Vulnerability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gn="ctr">
                        <a:lnSpc>
                          <a:spcPct val="107000"/>
                        </a:lnSpc>
                        <a:spcAft>
                          <a:spcPts val="800"/>
                        </a:spcAft>
                      </a:pPr>
                      <a:r>
                        <a:rPr lang="en-GB" sz="2400">
                          <a:effectLst/>
                          <a:latin typeface="Poppins" pitchFamily="2" charset="77"/>
                          <a:cs typeface="Poppins" pitchFamily="2" charset="77"/>
                        </a:rPr>
                        <a:t>Capacity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extLst>
                  <a:ext uri="{0D108BD9-81ED-4DB2-BD59-A6C34878D82A}">
                    <a16:rowId xmlns:a16="http://schemas.microsoft.com/office/drawing/2014/main" val="2013709283"/>
                  </a:ext>
                </a:extLst>
              </a:tr>
              <a:tr h="369781">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Weak family relationships</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Strong family relationships</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extLst>
                  <a:ext uri="{0D108BD9-81ED-4DB2-BD59-A6C34878D82A}">
                    <a16:rowId xmlns:a16="http://schemas.microsoft.com/office/drawing/2014/main" val="363572090"/>
                  </a:ext>
                </a:extLst>
              </a:tr>
              <a:tr h="757819">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Religious groups absent or ineffective</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noFill/>
                  </a:tcPr>
                </a:tc>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Religious groups strong and active in helping the community</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noFill/>
                  </a:tcPr>
                </a:tc>
                <a:extLst>
                  <a:ext uri="{0D108BD9-81ED-4DB2-BD59-A6C34878D82A}">
                    <a16:rowId xmlns:a16="http://schemas.microsoft.com/office/drawing/2014/main" val="1896049007"/>
                  </a:ext>
                </a:extLst>
              </a:tr>
              <a:tr h="1109343">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Poor relationships between different ethnic, religious, class or livelihood groups</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Good relationships between different ethnic, religious, class or livelihood groups</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extLst>
                  <a:ext uri="{0D108BD9-81ED-4DB2-BD59-A6C34878D82A}">
                    <a16:rowId xmlns:a16="http://schemas.microsoft.com/office/drawing/2014/main" val="1940352136"/>
                  </a:ext>
                </a:extLst>
              </a:tr>
              <a:tr h="739562">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Women and other groups’ gifts, skills, abilities, and experience are not valued</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noFill/>
                  </a:tcPr>
                </a:tc>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Capacities of both men and women are recognised and used</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noFill/>
                  </a:tcPr>
                </a:tc>
                <a:extLst>
                  <a:ext uri="{0D108BD9-81ED-4DB2-BD59-A6C34878D82A}">
                    <a16:rowId xmlns:a16="http://schemas.microsoft.com/office/drawing/2014/main" val="1730009244"/>
                  </a:ext>
                </a:extLst>
              </a:tr>
              <a:tr h="1109343">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Few social groups, e.g. absence of SHGs, clubs, cooperative</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tc>
                  <a:txBody>
                    <a:bodyPr/>
                    <a:lstStyle/>
                    <a:p>
                      <a:pPr>
                        <a:lnSpc>
                          <a:spcPct val="100000"/>
                        </a:lnSpc>
                        <a:spcAft>
                          <a:spcPts val="0"/>
                        </a:spcAft>
                      </a:pPr>
                      <a:r>
                        <a:rPr lang="en-GB" sz="2000" b="0" kern="1200">
                          <a:solidFill>
                            <a:srgbClr val="464643"/>
                          </a:solidFill>
                          <a:effectLst/>
                          <a:latin typeface="Poppins" pitchFamily="2" charset="77"/>
                          <a:ea typeface="+mn-ea"/>
                          <a:cs typeface="Poppins" pitchFamily="2" charset="77"/>
                        </a:rPr>
                        <a:t>Well-established groups exist within community whose member can assist one another</a:t>
                      </a:r>
                      <a:endParaRPr lang="en-GB" sz="2000" b="0">
                        <a:solidFill>
                          <a:srgbClr val="464643"/>
                        </a:solidFill>
                        <a:effectLst/>
                        <a:latin typeface="Poppins" pitchFamily="2" charset="77"/>
                        <a:ea typeface="Calibri" panose="020F0502020204030204" pitchFamily="34" charset="0"/>
                        <a:cs typeface="Poppins" pitchFamily="2" charset="77"/>
                      </a:endParaRPr>
                    </a:p>
                  </a:txBody>
                  <a:tcPr marL="68580" marR="68580" marT="0" marB="0" anchor="ctr">
                    <a:solidFill>
                      <a:srgbClr val="EE7402">
                        <a:alpha val="25000"/>
                      </a:srgbClr>
                    </a:solidFill>
                  </a:tcPr>
                </a:tc>
                <a:extLst>
                  <a:ext uri="{0D108BD9-81ED-4DB2-BD59-A6C34878D82A}">
                    <a16:rowId xmlns:a16="http://schemas.microsoft.com/office/drawing/2014/main" val="708332144"/>
                  </a:ext>
                </a:extLst>
              </a:tr>
            </a:tbl>
          </a:graphicData>
        </a:graphic>
      </p:graphicFrame>
      <p:sp>
        <p:nvSpPr>
          <p:cNvPr id="7" name="Tijdelijke aanduiding voor tekst 2">
            <a:extLst>
              <a:ext uri="{FF2B5EF4-FFF2-40B4-BE49-F238E27FC236}">
                <a16:creationId xmlns:a16="http://schemas.microsoft.com/office/drawing/2014/main" id="{FDE3F0C5-9DBC-DE4E-B982-59486B8BAAFA}"/>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18.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605C023D-A608-4848-AF6A-3FEA77A5BC6F}"/>
              </a:ext>
            </a:extLst>
          </p:cNvPr>
          <p:cNvSpPr>
            <a:spLocks noGrp="1"/>
          </p:cNvSpPr>
          <p:nvPr>
            <p:ph type="sldNum" sz="quarter" idx="12"/>
          </p:nvPr>
        </p:nvSpPr>
        <p:spPr/>
        <p:txBody>
          <a:bodyPr/>
          <a:lstStyle/>
          <a:p>
            <a:fld id="{585FD527-44D2-4F31-ACFB-A0DEAF4E8B73}" type="slidenum">
              <a:rPr lang="nl-NL" smtClean="0"/>
              <a:t>22</a:t>
            </a:fld>
            <a:endParaRPr lang="nl-NL"/>
          </a:p>
        </p:txBody>
      </p:sp>
    </p:spTree>
    <p:extLst>
      <p:ext uri="{BB962C8B-B14F-4D97-AF65-F5344CB8AC3E}">
        <p14:creationId xmlns:p14="http://schemas.microsoft.com/office/powerpoint/2010/main" val="366810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924457"/>
            <a:ext cx="7806786" cy="718658"/>
          </a:xfrm>
          <a:prstGeom prst="rect">
            <a:avLst/>
          </a:prstGeom>
          <a:noFill/>
        </p:spPr>
        <p:txBody>
          <a:bodyPr wrap="square" rtlCol="0">
            <a:spAutoFit/>
          </a:bodyPr>
          <a:lstStyle/>
          <a:p>
            <a:pPr>
              <a:lnSpc>
                <a:spcPct val="90000"/>
              </a:lnSpc>
              <a:spcBef>
                <a:spcPct val="0"/>
              </a:spcBef>
            </a:pPr>
            <a:r>
              <a:rPr lang="en-US" sz="4400" dirty="0">
                <a:solidFill>
                  <a:srgbClr val="464643"/>
                </a:solidFill>
                <a:latin typeface="Poppins ExtraBold" panose="00000900000000000000" pitchFamily="2" charset="0"/>
                <a:ea typeface="+mj-ea"/>
                <a:cs typeface="Poppins ExtraBold" panose="00000900000000000000" pitchFamily="2" charset="0"/>
              </a:rPr>
              <a:t>“Natural” Category</a:t>
            </a:r>
            <a:r>
              <a:rPr lang="en-US" sz="3800" dirty="0">
                <a:solidFill>
                  <a:srgbClr val="464643"/>
                </a:solidFill>
                <a:latin typeface="Poppins ExtraBold" panose="00000900000000000000" pitchFamily="2" charset="0"/>
                <a:ea typeface="+mj-ea"/>
                <a:cs typeface="Poppins ExtraBold" panose="00000900000000000000" pitchFamily="2" charset="0"/>
              </a:rPr>
              <a:t> </a:t>
            </a:r>
            <a:endParaRPr lang="en-GB" sz="38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10664952" cy="3256608"/>
          </a:xfrm>
        </p:spPr>
        <p:txBody>
          <a:bodyPr numCol="1">
            <a:normAutofit/>
          </a:bodyPr>
          <a:lstStyle/>
          <a:p>
            <a:pPr marL="342900" indent="-342900">
              <a:buClr>
                <a:srgbClr val="EE7402"/>
              </a:buClr>
              <a:buFont typeface="Arial" panose="020B0604020202020204" pitchFamily="34" charset="0"/>
              <a:buChar char="•"/>
            </a:pPr>
            <a:r>
              <a:rPr lang="en-GB" dirty="0">
                <a:solidFill>
                  <a:srgbClr val="464643"/>
                </a:solidFill>
                <a:effectLst/>
                <a:ea typeface="Calibri" panose="020F0502020204030204" pitchFamily="34" charset="0"/>
              </a:rPr>
              <a:t>Resources found (or not found) in environment: Water, fish, soil, tress, crops, grazing land, wild plants…</a:t>
            </a:r>
          </a:p>
          <a:p>
            <a:pPr marL="342900" indent="-342900">
              <a:buClr>
                <a:srgbClr val="EE7402"/>
              </a:buClr>
              <a:buFont typeface="Arial" panose="020B0604020202020204" pitchFamily="34" charset="0"/>
              <a:buChar char="•"/>
            </a:pPr>
            <a:r>
              <a:rPr lang="en-GB" dirty="0">
                <a:solidFill>
                  <a:srgbClr val="464643"/>
                </a:solidFill>
                <a:effectLst/>
                <a:ea typeface="Calibri" panose="020F0502020204030204" pitchFamily="34" charset="0"/>
              </a:rPr>
              <a:t>Often the basis of livelihoods, essential for survival</a:t>
            </a:r>
          </a:p>
          <a:p>
            <a:pPr marL="342900" indent="-342900">
              <a:buClr>
                <a:srgbClr val="EE7402"/>
              </a:buClr>
              <a:buFont typeface="Arial" panose="020B0604020202020204" pitchFamily="34" charset="0"/>
              <a:buChar char="•"/>
            </a:pPr>
            <a:r>
              <a:rPr lang="en-GB" dirty="0">
                <a:solidFill>
                  <a:srgbClr val="464643"/>
                </a:solidFill>
              </a:rPr>
              <a:t>Natural resources that remain unharmed by disaster will provide important coping capacities for survivors</a:t>
            </a:r>
          </a:p>
          <a:p>
            <a:pPr marL="342900" indent="-342900">
              <a:buClr>
                <a:srgbClr val="EE7402"/>
              </a:buClr>
              <a:buFont typeface="Arial" panose="020B0604020202020204" pitchFamily="34" charset="0"/>
              <a:buChar char="•"/>
            </a:pPr>
            <a:r>
              <a:rPr lang="en-GB" dirty="0">
                <a:solidFill>
                  <a:srgbClr val="464643"/>
                </a:solidFill>
              </a:rPr>
              <a:t>Natural resources change from location to location </a:t>
            </a:r>
          </a:p>
          <a:p>
            <a:endParaRPr lang="en-GB" sz="1800" dirty="0">
              <a:effectLst/>
              <a:ea typeface="Calibri" panose="020F0502020204030204" pitchFamily="34" charset="0"/>
            </a:endParaRPr>
          </a:p>
          <a:p>
            <a:pPr marL="342900" indent="-342900">
              <a:buFontTx/>
              <a:buChar char="-"/>
            </a:pPr>
            <a:endParaRPr lang="en-GB" sz="2000" dirty="0"/>
          </a:p>
          <a:p>
            <a:pPr lvl="1"/>
            <a:endParaRPr lang="en-GB" dirty="0"/>
          </a:p>
        </p:txBody>
      </p:sp>
      <p:sp>
        <p:nvSpPr>
          <p:cNvPr id="5" name="Tijdelijke aanduiding voor tekst 2">
            <a:extLst>
              <a:ext uri="{FF2B5EF4-FFF2-40B4-BE49-F238E27FC236}">
                <a16:creationId xmlns:a16="http://schemas.microsoft.com/office/drawing/2014/main" id="{1A3631B7-14C9-AE46-B214-EF42EF610BB6}"/>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19.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19F9655A-7BC3-44AA-A7DF-3D7EE67F08C0}"/>
              </a:ext>
            </a:extLst>
          </p:cNvPr>
          <p:cNvSpPr>
            <a:spLocks noGrp="1"/>
          </p:cNvSpPr>
          <p:nvPr>
            <p:ph type="sldNum" sz="quarter" idx="12"/>
          </p:nvPr>
        </p:nvSpPr>
        <p:spPr/>
        <p:txBody>
          <a:bodyPr/>
          <a:lstStyle/>
          <a:p>
            <a:fld id="{585FD527-44D2-4F31-ACFB-A0DEAF4E8B73}" type="slidenum">
              <a:rPr lang="nl-NL" smtClean="0"/>
              <a:t>23</a:t>
            </a:fld>
            <a:endParaRPr lang="nl-NL"/>
          </a:p>
        </p:txBody>
      </p:sp>
    </p:spTree>
    <p:extLst>
      <p:ext uri="{BB962C8B-B14F-4D97-AF65-F5344CB8AC3E}">
        <p14:creationId xmlns:p14="http://schemas.microsoft.com/office/powerpoint/2010/main" val="2317738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21C0D-94BB-4444-BA06-12ECFAAEDB26}"/>
              </a:ext>
            </a:extLst>
          </p:cNvPr>
          <p:cNvSpPr/>
          <p:nvPr/>
        </p:nvSpPr>
        <p:spPr>
          <a:xfrm>
            <a:off x="4578350" y="5383256"/>
            <a:ext cx="3035300" cy="1397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8E3FED-4833-4EEA-928F-160ED9130C33}"/>
              </a:ext>
            </a:extLst>
          </p:cNvPr>
          <p:cNvSpPr txBox="1"/>
          <p:nvPr/>
        </p:nvSpPr>
        <p:spPr>
          <a:xfrm>
            <a:off x="838198" y="985884"/>
            <a:ext cx="10414001" cy="64960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Examples for the “Natural” category</a:t>
            </a:r>
            <a:endParaRPr lang="en-GB" sz="4000" dirty="0">
              <a:solidFill>
                <a:srgbClr val="464643"/>
              </a:solidFill>
            </a:endParaRPr>
          </a:p>
        </p:txBody>
      </p:sp>
      <p:graphicFrame>
        <p:nvGraphicFramePr>
          <p:cNvPr id="3" name="Content Placeholder 2">
            <a:extLst>
              <a:ext uri="{FF2B5EF4-FFF2-40B4-BE49-F238E27FC236}">
                <a16:creationId xmlns:a16="http://schemas.microsoft.com/office/drawing/2014/main" id="{C7F19951-FE4A-4106-BD62-AE8DFFB76F66}"/>
              </a:ext>
            </a:extLst>
          </p:cNvPr>
          <p:cNvGraphicFramePr>
            <a:graphicFrameLocks noGrp="1"/>
          </p:cNvGraphicFramePr>
          <p:nvPr>
            <p:ph idx="1"/>
            <p:extLst>
              <p:ext uri="{D42A27DB-BD31-4B8C-83A1-F6EECF244321}">
                <p14:modId xmlns:p14="http://schemas.microsoft.com/office/powerpoint/2010/main" val="3248704868"/>
              </p:ext>
            </p:extLst>
          </p:nvPr>
        </p:nvGraphicFramePr>
        <p:xfrm>
          <a:off x="838199" y="1913466"/>
          <a:ext cx="10532534" cy="4168608"/>
        </p:xfrm>
        <a:graphic>
          <a:graphicData uri="http://schemas.openxmlformats.org/drawingml/2006/table">
            <a:tbl>
              <a:tblPr firstRow="1" firstCol="1" bandRow="1">
                <a:tableStyleId>{9DCAF9ED-07DC-4A11-8D7F-57B35C25682E}</a:tableStyleId>
              </a:tblPr>
              <a:tblGrid>
                <a:gridCol w="5266267">
                  <a:extLst>
                    <a:ext uri="{9D8B030D-6E8A-4147-A177-3AD203B41FA5}">
                      <a16:colId xmlns:a16="http://schemas.microsoft.com/office/drawing/2014/main" val="2223163645"/>
                    </a:ext>
                  </a:extLst>
                </a:gridCol>
                <a:gridCol w="5266267">
                  <a:extLst>
                    <a:ext uri="{9D8B030D-6E8A-4147-A177-3AD203B41FA5}">
                      <a16:colId xmlns:a16="http://schemas.microsoft.com/office/drawing/2014/main" val="4143789199"/>
                    </a:ext>
                  </a:extLst>
                </a:gridCol>
              </a:tblGrid>
              <a:tr h="526913">
                <a:tc>
                  <a:txBody>
                    <a:bodyPr/>
                    <a:lstStyle/>
                    <a:p>
                      <a:pPr algn="ctr">
                        <a:lnSpc>
                          <a:spcPct val="107000"/>
                        </a:lnSpc>
                        <a:spcAft>
                          <a:spcPts val="800"/>
                        </a:spcAft>
                      </a:pPr>
                      <a:r>
                        <a:rPr lang="en-GB" sz="2400">
                          <a:effectLst/>
                          <a:latin typeface="Poppins" pitchFamily="2" charset="77"/>
                          <a:cs typeface="Poppins" pitchFamily="2" charset="77"/>
                        </a:rPr>
                        <a:t>Vulnerability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gn="ctr">
                        <a:lnSpc>
                          <a:spcPct val="107000"/>
                        </a:lnSpc>
                        <a:spcAft>
                          <a:spcPts val="800"/>
                        </a:spcAft>
                      </a:pPr>
                      <a:r>
                        <a:rPr lang="en-GB" sz="2400">
                          <a:effectLst/>
                          <a:latin typeface="Poppins" pitchFamily="2" charset="77"/>
                          <a:cs typeface="Poppins" pitchFamily="2" charset="77"/>
                        </a:rPr>
                        <a:t>Capacity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extLst>
                  <a:ext uri="{0D108BD9-81ED-4DB2-BD59-A6C34878D82A}">
                    <a16:rowId xmlns:a16="http://schemas.microsoft.com/office/drawing/2014/main" val="2013709283"/>
                  </a:ext>
                </a:extLst>
              </a:tr>
              <a:tr h="439050">
                <a:tc>
                  <a:txBody>
                    <a:bodyPr/>
                    <a:lstStyle/>
                    <a:p>
                      <a:pPr>
                        <a:lnSpc>
                          <a:spcPct val="107000"/>
                        </a:lnSpc>
                        <a:spcAft>
                          <a:spcPts val="80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Surface water not consistently available</a:t>
                      </a:r>
                    </a:p>
                  </a:txBody>
                  <a:tcPr marL="68580" marR="68580" marT="0" marB="0" anchor="ctr">
                    <a:solidFill>
                      <a:srgbClr val="EE7402">
                        <a:alpha val="25000"/>
                      </a:srgbClr>
                    </a:solidFill>
                  </a:tcPr>
                </a:tc>
                <a:tc>
                  <a:txBody>
                    <a:bodyPr/>
                    <a:lstStyle/>
                    <a:p>
                      <a:pPr>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Adequate surface water availability</a:t>
                      </a:r>
                    </a:p>
                  </a:txBody>
                  <a:tcPr marL="68580" marR="68580" marT="0" marB="0" anchor="ctr">
                    <a:solidFill>
                      <a:srgbClr val="EE7402">
                        <a:alpha val="25000"/>
                      </a:srgbClr>
                    </a:solidFill>
                  </a:tcPr>
                </a:tc>
                <a:extLst>
                  <a:ext uri="{0D108BD9-81ED-4DB2-BD59-A6C34878D82A}">
                    <a16:rowId xmlns:a16="http://schemas.microsoft.com/office/drawing/2014/main" val="363572090"/>
                  </a:ext>
                </a:extLst>
              </a:tr>
              <a:tr h="471133">
                <a:tc>
                  <a:txBody>
                    <a:bodyPr/>
                    <a:lstStyle/>
                    <a:p>
                      <a:pPr>
                        <a:lnSpc>
                          <a:spcPct val="107000"/>
                        </a:lnSpc>
                        <a:spcAft>
                          <a:spcPts val="80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Absence of tress</a:t>
                      </a:r>
                    </a:p>
                  </a:txBody>
                  <a:tcPr marL="68580" marR="68580" marT="0" marB="0" anchor="ctr"/>
                </a:tc>
                <a:tc>
                  <a:txBody>
                    <a:bodyPr/>
                    <a:lstStyle/>
                    <a:p>
                      <a:pPr>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Presence of tress or bamboo</a:t>
                      </a:r>
                    </a:p>
                  </a:txBody>
                  <a:tcPr marL="68580" marR="68580" marT="0" marB="0" anchor="ctr"/>
                </a:tc>
                <a:extLst>
                  <a:ext uri="{0D108BD9-81ED-4DB2-BD59-A6C34878D82A}">
                    <a16:rowId xmlns:a16="http://schemas.microsoft.com/office/drawing/2014/main" val="1896049007"/>
                  </a:ext>
                </a:extLst>
              </a:tr>
              <a:tr h="484021">
                <a:tc>
                  <a:txBody>
                    <a:bodyPr/>
                    <a:lstStyle/>
                    <a:p>
                      <a:pPr>
                        <a:lnSpc>
                          <a:spcPct val="107000"/>
                        </a:lnSpc>
                        <a:spcAft>
                          <a:spcPts val="80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Soil degraded</a:t>
                      </a:r>
                    </a:p>
                  </a:txBody>
                  <a:tcPr marL="68580" marR="68580" marT="0" marB="0" anchor="ctr">
                    <a:solidFill>
                      <a:srgbClr val="EE7402">
                        <a:alpha val="25000"/>
                      </a:srgbClr>
                    </a:solidFill>
                  </a:tcPr>
                </a:tc>
                <a:tc>
                  <a:txBody>
                    <a:bodyPr/>
                    <a:lstStyle/>
                    <a:p>
                      <a:pPr>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Soil fertile and productive</a:t>
                      </a:r>
                    </a:p>
                  </a:txBody>
                  <a:tcPr marL="68580" marR="68580" marT="0" marB="0" anchor="ctr">
                    <a:solidFill>
                      <a:srgbClr val="EE7402">
                        <a:alpha val="25000"/>
                      </a:srgbClr>
                    </a:solidFill>
                  </a:tcPr>
                </a:tc>
                <a:extLst>
                  <a:ext uri="{0D108BD9-81ED-4DB2-BD59-A6C34878D82A}">
                    <a16:rowId xmlns:a16="http://schemas.microsoft.com/office/drawing/2014/main" val="1940352136"/>
                  </a:ext>
                </a:extLst>
              </a:tr>
              <a:tr h="510189">
                <a:tc>
                  <a:txBody>
                    <a:bodyPr/>
                    <a:lstStyle/>
                    <a:p>
                      <a:pPr>
                        <a:lnSpc>
                          <a:spcPct val="107000"/>
                        </a:lnSpc>
                        <a:spcAft>
                          <a:spcPts val="80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Limited grazing land available</a:t>
                      </a:r>
                    </a:p>
                  </a:txBody>
                  <a:tcPr marL="68580" marR="68580" marT="0" marB="0" anchor="ctr"/>
                </a:tc>
                <a:tc>
                  <a:txBody>
                    <a:bodyPr/>
                    <a:lstStyle/>
                    <a:p>
                      <a:pPr>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Adequate grazing land available</a:t>
                      </a:r>
                    </a:p>
                  </a:txBody>
                  <a:tcPr marL="68580" marR="68580" marT="0" marB="0" anchor="ctr"/>
                </a:tc>
                <a:extLst>
                  <a:ext uri="{0D108BD9-81ED-4DB2-BD59-A6C34878D82A}">
                    <a16:rowId xmlns:a16="http://schemas.microsoft.com/office/drawing/2014/main" val="1730009244"/>
                  </a:ext>
                </a:extLst>
              </a:tr>
              <a:tr h="868651">
                <a:tc>
                  <a:txBody>
                    <a:bodyPr/>
                    <a:lstStyle/>
                    <a:p>
                      <a:pPr>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Reduced fish stock</a:t>
                      </a:r>
                    </a:p>
                  </a:txBody>
                  <a:tcPr marL="68580" marR="68580" marT="0" marB="0" anchor="ctr">
                    <a:solidFill>
                      <a:srgbClr val="EE7402">
                        <a:alpha val="25000"/>
                      </a:srgbClr>
                    </a:solidFill>
                  </a:tcPr>
                </a:tc>
                <a:tc>
                  <a:txBody>
                    <a:bodyPr/>
                    <a:lstStyle/>
                    <a:p>
                      <a:pPr>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Fish available</a:t>
                      </a:r>
                    </a:p>
                  </a:txBody>
                  <a:tcPr marL="68580" marR="68580" marT="0" marB="0" anchor="ctr">
                    <a:solidFill>
                      <a:srgbClr val="EE7402">
                        <a:alpha val="25000"/>
                      </a:srgbClr>
                    </a:solidFill>
                  </a:tcPr>
                </a:tc>
                <a:extLst>
                  <a:ext uri="{0D108BD9-81ED-4DB2-BD59-A6C34878D82A}">
                    <a16:rowId xmlns:a16="http://schemas.microsoft.com/office/drawing/2014/main" val="708332144"/>
                  </a:ext>
                </a:extLst>
              </a:tr>
              <a:tr h="868651">
                <a:tc>
                  <a:txBody>
                    <a:bodyPr/>
                    <a:lstStyle/>
                    <a:p>
                      <a:pPr>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No emergency ‘famine food’ e.g. wild plants and berries</a:t>
                      </a:r>
                    </a:p>
                  </a:txBody>
                  <a:tcPr marL="68580" marR="68580" marT="0" marB="0" anchor="ctr"/>
                </a:tc>
                <a:tc>
                  <a:txBody>
                    <a:bodyPr/>
                    <a:lstStyle/>
                    <a:p>
                      <a:pPr>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‘Famine foods’ available. E.g. roots, berries, etc.</a:t>
                      </a:r>
                    </a:p>
                  </a:txBody>
                  <a:tcPr marL="68580" marR="68580" marT="0" marB="0" anchor="ctr"/>
                </a:tc>
                <a:extLst>
                  <a:ext uri="{0D108BD9-81ED-4DB2-BD59-A6C34878D82A}">
                    <a16:rowId xmlns:a16="http://schemas.microsoft.com/office/drawing/2014/main" val="3057622830"/>
                  </a:ext>
                </a:extLst>
              </a:tr>
            </a:tbl>
          </a:graphicData>
        </a:graphic>
      </p:graphicFrame>
      <p:sp>
        <p:nvSpPr>
          <p:cNvPr id="7" name="Tijdelijke aanduiding voor tekst 2">
            <a:extLst>
              <a:ext uri="{FF2B5EF4-FFF2-40B4-BE49-F238E27FC236}">
                <a16:creationId xmlns:a16="http://schemas.microsoft.com/office/drawing/2014/main" id="{8A06DEDD-04C3-0A43-8AF4-EEC79A205544}"/>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20.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5BC30598-3A66-4DDC-9C26-91D4E1283EEC}"/>
              </a:ext>
            </a:extLst>
          </p:cNvPr>
          <p:cNvSpPr>
            <a:spLocks noGrp="1"/>
          </p:cNvSpPr>
          <p:nvPr>
            <p:ph type="sldNum" sz="quarter" idx="12"/>
          </p:nvPr>
        </p:nvSpPr>
        <p:spPr/>
        <p:txBody>
          <a:bodyPr/>
          <a:lstStyle/>
          <a:p>
            <a:fld id="{585FD527-44D2-4F31-ACFB-A0DEAF4E8B73}" type="slidenum">
              <a:rPr lang="nl-NL" smtClean="0"/>
              <a:t>24</a:t>
            </a:fld>
            <a:endParaRPr lang="nl-NL"/>
          </a:p>
        </p:txBody>
      </p:sp>
    </p:spTree>
    <p:extLst>
      <p:ext uri="{BB962C8B-B14F-4D97-AF65-F5344CB8AC3E}">
        <p14:creationId xmlns:p14="http://schemas.microsoft.com/office/powerpoint/2010/main" val="248092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918526"/>
            <a:ext cx="7806786"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“Physical” Category</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10664952" cy="3256608"/>
          </a:xfrm>
        </p:spPr>
        <p:txBody>
          <a:bodyPr numCol="1">
            <a:normAutofit/>
          </a:bodyPr>
          <a:lstStyle/>
          <a:p>
            <a:pPr marL="342900" indent="-342900">
              <a:buClr>
                <a:srgbClr val="EE7402"/>
              </a:buClr>
              <a:buFont typeface="Arial" panose="020B0604020202020204" pitchFamily="34" charset="0"/>
              <a:buChar char="•"/>
            </a:pPr>
            <a:r>
              <a:rPr lang="en-GB" dirty="0">
                <a:solidFill>
                  <a:srgbClr val="464643"/>
                </a:solidFill>
                <a:effectLst/>
                <a:ea typeface="Calibri" panose="020F0502020204030204" pitchFamily="34" charset="0"/>
              </a:rPr>
              <a:t>Those assets constructed by people</a:t>
            </a:r>
          </a:p>
          <a:p>
            <a:pPr marL="800100" lvl="1" indent="-342900">
              <a:buClr>
                <a:srgbClr val="EE7402"/>
              </a:buClr>
              <a:buFont typeface="Courier New" panose="02070309020205020404" pitchFamily="49" charset="0"/>
              <a:buChar char="o"/>
            </a:pPr>
            <a:r>
              <a:rPr lang="en-GB" sz="2000" dirty="0">
                <a:solidFill>
                  <a:srgbClr val="464643"/>
                </a:solidFill>
                <a:ea typeface="Calibri" panose="020F0502020204030204" pitchFamily="34" charset="0"/>
              </a:rPr>
              <a:t>E.g. roads, buildings, phones, tools</a:t>
            </a:r>
            <a:r>
              <a:rPr lang="en-GB" sz="2000">
                <a:solidFill>
                  <a:srgbClr val="464643"/>
                </a:solidFill>
                <a:ea typeface="Calibri" panose="020F0502020204030204" pitchFamily="34" charset="0"/>
              </a:rPr>
              <a:t>,</a:t>
            </a:r>
            <a:r>
              <a:rPr lang="en-GB" sz="2000" dirty="0">
                <a:solidFill>
                  <a:srgbClr val="464643"/>
                </a:solidFill>
                <a:ea typeface="Calibri" panose="020F0502020204030204" pitchFamily="34" charset="0"/>
              </a:rPr>
              <a:t> water pumps, electricity grid</a:t>
            </a:r>
            <a:endParaRPr lang="en-GB" sz="2000" dirty="0">
              <a:solidFill>
                <a:srgbClr val="464643"/>
              </a:solidFill>
              <a:effectLst/>
              <a:ea typeface="Calibri" panose="020F0502020204030204" pitchFamily="34" charset="0"/>
            </a:endParaRPr>
          </a:p>
          <a:p>
            <a:pPr marL="342900" indent="-342900">
              <a:buClr>
                <a:srgbClr val="EE7402"/>
              </a:buClr>
              <a:buFont typeface="Arial" panose="020B0604020202020204" pitchFamily="34" charset="0"/>
              <a:buChar char="•"/>
            </a:pPr>
            <a:r>
              <a:rPr lang="en-GB" dirty="0">
                <a:solidFill>
                  <a:srgbClr val="464643"/>
                </a:solidFill>
                <a:effectLst/>
                <a:ea typeface="Calibri" panose="020F0502020204030204" pitchFamily="34" charset="0"/>
              </a:rPr>
              <a:t>Physical vulnerabilities are caused by their absence, weakness, damage, or issues with location.</a:t>
            </a:r>
          </a:p>
          <a:p>
            <a:pPr marL="342900" indent="-342900">
              <a:buClr>
                <a:srgbClr val="EE7402"/>
              </a:buClr>
              <a:buFont typeface="Arial" panose="020B0604020202020204" pitchFamily="34" charset="0"/>
              <a:buChar char="•"/>
            </a:pPr>
            <a:r>
              <a:rPr lang="en-GB" dirty="0">
                <a:solidFill>
                  <a:srgbClr val="464643"/>
                </a:solidFill>
              </a:rPr>
              <a:t>Are often hazards specific</a:t>
            </a:r>
          </a:p>
          <a:p>
            <a:pPr marL="342900" indent="-342900">
              <a:buClr>
                <a:srgbClr val="EE7402"/>
              </a:buClr>
              <a:buFont typeface="Arial" panose="020B0604020202020204" pitchFamily="34" charset="0"/>
              <a:buChar char="•"/>
            </a:pPr>
            <a:r>
              <a:rPr lang="en-GB" dirty="0">
                <a:solidFill>
                  <a:srgbClr val="464643"/>
                </a:solidFill>
              </a:rPr>
              <a:t>May be communally or individually owned</a:t>
            </a:r>
          </a:p>
        </p:txBody>
      </p:sp>
      <p:sp>
        <p:nvSpPr>
          <p:cNvPr id="5" name="Tijdelijke aanduiding voor tekst 2">
            <a:extLst>
              <a:ext uri="{FF2B5EF4-FFF2-40B4-BE49-F238E27FC236}">
                <a16:creationId xmlns:a16="http://schemas.microsoft.com/office/drawing/2014/main" id="{AD82B541-E7EC-154D-B8F0-E88E2DFC972C}"/>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21.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7C653EF7-D0D3-4965-9917-6ADEC6552E6F}"/>
              </a:ext>
            </a:extLst>
          </p:cNvPr>
          <p:cNvSpPr>
            <a:spLocks noGrp="1"/>
          </p:cNvSpPr>
          <p:nvPr>
            <p:ph type="sldNum" sz="quarter" idx="12"/>
          </p:nvPr>
        </p:nvSpPr>
        <p:spPr/>
        <p:txBody>
          <a:bodyPr/>
          <a:lstStyle/>
          <a:p>
            <a:fld id="{585FD527-44D2-4F31-ACFB-A0DEAF4E8B73}" type="slidenum">
              <a:rPr lang="nl-NL" smtClean="0"/>
              <a:t>25</a:t>
            </a:fld>
            <a:endParaRPr lang="nl-NL"/>
          </a:p>
        </p:txBody>
      </p:sp>
    </p:spTree>
    <p:extLst>
      <p:ext uri="{BB962C8B-B14F-4D97-AF65-F5344CB8AC3E}">
        <p14:creationId xmlns:p14="http://schemas.microsoft.com/office/powerpoint/2010/main" val="315670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0092A0-291C-4275-A00C-0581F6A1EE51}"/>
              </a:ext>
            </a:extLst>
          </p:cNvPr>
          <p:cNvSpPr/>
          <p:nvPr/>
        </p:nvSpPr>
        <p:spPr>
          <a:xfrm>
            <a:off x="4578350" y="5383256"/>
            <a:ext cx="3035300" cy="1397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8E3FED-4833-4EEA-928F-160ED9130C33}"/>
              </a:ext>
            </a:extLst>
          </p:cNvPr>
          <p:cNvSpPr txBox="1"/>
          <p:nvPr/>
        </p:nvSpPr>
        <p:spPr>
          <a:xfrm>
            <a:off x="838198" y="985884"/>
            <a:ext cx="10515602" cy="64960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Examples for the “Physical” category</a:t>
            </a:r>
            <a:endParaRPr lang="en-GB" sz="4000" dirty="0">
              <a:solidFill>
                <a:srgbClr val="464643"/>
              </a:solidFill>
            </a:endParaRPr>
          </a:p>
        </p:txBody>
      </p:sp>
      <p:graphicFrame>
        <p:nvGraphicFramePr>
          <p:cNvPr id="3" name="Content Placeholder 2">
            <a:extLst>
              <a:ext uri="{FF2B5EF4-FFF2-40B4-BE49-F238E27FC236}">
                <a16:creationId xmlns:a16="http://schemas.microsoft.com/office/drawing/2014/main" id="{C7F19951-FE4A-4106-BD62-AE8DFFB76F66}"/>
              </a:ext>
            </a:extLst>
          </p:cNvPr>
          <p:cNvGraphicFramePr>
            <a:graphicFrameLocks noGrp="1"/>
          </p:cNvGraphicFramePr>
          <p:nvPr>
            <p:ph idx="1"/>
            <p:extLst>
              <p:ext uri="{D42A27DB-BD31-4B8C-83A1-F6EECF244321}">
                <p14:modId xmlns:p14="http://schemas.microsoft.com/office/powerpoint/2010/main" val="4211246744"/>
              </p:ext>
            </p:extLst>
          </p:nvPr>
        </p:nvGraphicFramePr>
        <p:xfrm>
          <a:off x="838199" y="1913469"/>
          <a:ext cx="10532534" cy="4775255"/>
        </p:xfrm>
        <a:graphic>
          <a:graphicData uri="http://schemas.openxmlformats.org/drawingml/2006/table">
            <a:tbl>
              <a:tblPr firstRow="1" firstCol="1" bandRow="1">
                <a:tableStyleId>{9DCAF9ED-07DC-4A11-8D7F-57B35C25682E}</a:tableStyleId>
              </a:tblPr>
              <a:tblGrid>
                <a:gridCol w="5266267">
                  <a:extLst>
                    <a:ext uri="{9D8B030D-6E8A-4147-A177-3AD203B41FA5}">
                      <a16:colId xmlns:a16="http://schemas.microsoft.com/office/drawing/2014/main" val="2223163645"/>
                    </a:ext>
                  </a:extLst>
                </a:gridCol>
                <a:gridCol w="5266267">
                  <a:extLst>
                    <a:ext uri="{9D8B030D-6E8A-4147-A177-3AD203B41FA5}">
                      <a16:colId xmlns:a16="http://schemas.microsoft.com/office/drawing/2014/main" val="4143789199"/>
                    </a:ext>
                  </a:extLst>
                </a:gridCol>
              </a:tblGrid>
              <a:tr h="348751">
                <a:tc>
                  <a:txBody>
                    <a:bodyPr/>
                    <a:lstStyle/>
                    <a:p>
                      <a:pPr algn="ctr">
                        <a:lnSpc>
                          <a:spcPct val="107000"/>
                        </a:lnSpc>
                        <a:spcAft>
                          <a:spcPts val="800"/>
                        </a:spcAft>
                      </a:pPr>
                      <a:r>
                        <a:rPr lang="en-GB" sz="2400">
                          <a:effectLst/>
                          <a:latin typeface="Poppins" pitchFamily="2" charset="77"/>
                          <a:cs typeface="Poppins" pitchFamily="2" charset="77"/>
                        </a:rPr>
                        <a:t>Vulnerability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gn="ctr">
                        <a:lnSpc>
                          <a:spcPct val="107000"/>
                        </a:lnSpc>
                        <a:spcAft>
                          <a:spcPts val="800"/>
                        </a:spcAft>
                      </a:pPr>
                      <a:r>
                        <a:rPr lang="en-GB" sz="2400">
                          <a:effectLst/>
                          <a:latin typeface="Poppins" pitchFamily="2" charset="77"/>
                          <a:cs typeface="Poppins" pitchFamily="2" charset="77"/>
                        </a:rPr>
                        <a:t>Capacity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extLst>
                  <a:ext uri="{0D108BD9-81ED-4DB2-BD59-A6C34878D82A}">
                    <a16:rowId xmlns:a16="http://schemas.microsoft.com/office/drawing/2014/main" val="2013709283"/>
                  </a:ext>
                </a:extLst>
              </a:tr>
              <a:tr h="841630">
                <a:tc>
                  <a:txBody>
                    <a:bodyPr/>
                    <a:lstStyle/>
                    <a:p>
                      <a:pPr>
                        <a:lnSpc>
                          <a:spcPct val="107000"/>
                        </a:lnSpc>
                        <a:spcAft>
                          <a:spcPts val="80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No strong public buildings in community</a:t>
                      </a:r>
                    </a:p>
                  </a:txBody>
                  <a:tcPr marL="68580" marR="68580" marT="0" marB="0" anchor="ctr">
                    <a:solidFill>
                      <a:srgbClr val="EE7402">
                        <a:alpha val="25000"/>
                      </a:srgbClr>
                    </a:solidFill>
                  </a:tcPr>
                </a:tc>
                <a:tc>
                  <a:txBody>
                    <a:bodyPr/>
                    <a:lstStyle/>
                    <a:p>
                      <a:pPr>
                        <a:lnSpc>
                          <a:spcPct val="100000"/>
                        </a:lnSpc>
                        <a:spcAft>
                          <a:spcPts val="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Community has one or more strongly built school, church or other community structure</a:t>
                      </a:r>
                    </a:p>
                  </a:txBody>
                  <a:tcPr marL="68580" marR="68580" marT="0" marB="0" anchor="ctr">
                    <a:solidFill>
                      <a:srgbClr val="EE7402">
                        <a:alpha val="25000"/>
                      </a:srgbClr>
                    </a:solidFill>
                  </a:tcPr>
                </a:tc>
                <a:extLst>
                  <a:ext uri="{0D108BD9-81ED-4DB2-BD59-A6C34878D82A}">
                    <a16:rowId xmlns:a16="http://schemas.microsoft.com/office/drawing/2014/main" val="363572090"/>
                  </a:ext>
                </a:extLst>
              </a:tr>
              <a:tr h="590778">
                <a:tc>
                  <a:txBody>
                    <a:bodyPr/>
                    <a:lstStyle/>
                    <a:p>
                      <a:pPr>
                        <a:lnSpc>
                          <a:spcPct val="107000"/>
                        </a:lnSpc>
                        <a:spcAft>
                          <a:spcPts val="80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House design and structure not strong enough to resist common hazards</a:t>
                      </a:r>
                    </a:p>
                  </a:txBody>
                  <a:tcPr marL="68580" marR="68580" marT="0" marB="0" anchor="ctr"/>
                </a:tc>
                <a:tc>
                  <a:txBody>
                    <a:bodyPr/>
                    <a:lstStyle/>
                    <a:p>
                      <a:pPr>
                        <a:lnSpc>
                          <a:spcPct val="100000"/>
                        </a:lnSpc>
                        <a:spcAft>
                          <a:spcPts val="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Many housed include earthquake or flood resistant design features</a:t>
                      </a:r>
                    </a:p>
                  </a:txBody>
                  <a:tcPr marL="68580" marR="68580" marT="0" marB="0" anchor="ctr"/>
                </a:tc>
                <a:extLst>
                  <a:ext uri="{0D108BD9-81ED-4DB2-BD59-A6C34878D82A}">
                    <a16:rowId xmlns:a16="http://schemas.microsoft.com/office/drawing/2014/main" val="1896049007"/>
                  </a:ext>
                </a:extLst>
              </a:tr>
              <a:tr h="890959">
                <a:tc>
                  <a:txBody>
                    <a:bodyPr/>
                    <a:lstStyle/>
                    <a:p>
                      <a:pPr>
                        <a:lnSpc>
                          <a:spcPct val="107000"/>
                        </a:lnSpc>
                        <a:spcAft>
                          <a:spcPts val="80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Roads and bridges no usable throughout the whole year and in bad condition</a:t>
                      </a:r>
                    </a:p>
                  </a:txBody>
                  <a:tcPr marL="68580" marR="68580" marT="0" marB="0" anchor="ctr">
                    <a:solidFill>
                      <a:srgbClr val="EE7402">
                        <a:alpha val="25000"/>
                      </a:srgbClr>
                    </a:solidFill>
                  </a:tcPr>
                </a:tc>
                <a:tc>
                  <a:txBody>
                    <a:bodyPr/>
                    <a:lstStyle/>
                    <a:p>
                      <a:pPr>
                        <a:lnSpc>
                          <a:spcPct val="100000"/>
                        </a:lnSpc>
                        <a:spcAft>
                          <a:spcPts val="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Road surface and bridge allow year-round access and are in good condition</a:t>
                      </a:r>
                    </a:p>
                  </a:txBody>
                  <a:tcPr marL="68580" marR="68580" marT="0" marB="0" anchor="ctr">
                    <a:solidFill>
                      <a:srgbClr val="EE7402">
                        <a:alpha val="25000"/>
                      </a:srgbClr>
                    </a:solidFill>
                  </a:tcPr>
                </a:tc>
                <a:extLst>
                  <a:ext uri="{0D108BD9-81ED-4DB2-BD59-A6C34878D82A}">
                    <a16:rowId xmlns:a16="http://schemas.microsoft.com/office/drawing/2014/main" val="1940352136"/>
                  </a:ext>
                </a:extLst>
              </a:tr>
              <a:tr h="841630">
                <a:tc>
                  <a:txBody>
                    <a:bodyPr/>
                    <a:lstStyle/>
                    <a:p>
                      <a:pPr>
                        <a:lnSpc>
                          <a:spcPct val="107000"/>
                        </a:lnSpc>
                        <a:spcAft>
                          <a:spcPts val="80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No protected wells or water pumps</a:t>
                      </a:r>
                    </a:p>
                  </a:txBody>
                  <a:tcPr marL="68580" marR="68580" marT="0" marB="0" anchor="ctr"/>
                </a:tc>
                <a:tc>
                  <a:txBody>
                    <a:bodyPr/>
                    <a:lstStyle/>
                    <a:p>
                      <a:pPr>
                        <a:lnSpc>
                          <a:spcPct val="100000"/>
                        </a:lnSpc>
                        <a:spcAft>
                          <a:spcPts val="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Pumps elevated above potential flood water level, springs and wells have protective caps</a:t>
                      </a:r>
                    </a:p>
                  </a:txBody>
                  <a:tcPr marL="68580" marR="68580" marT="0" marB="0" anchor="ctr"/>
                </a:tc>
                <a:extLst>
                  <a:ext uri="{0D108BD9-81ED-4DB2-BD59-A6C34878D82A}">
                    <a16:rowId xmlns:a16="http://schemas.microsoft.com/office/drawing/2014/main" val="1730009244"/>
                  </a:ext>
                </a:extLst>
              </a:tr>
              <a:tr h="561087">
                <a:tc>
                  <a:txBody>
                    <a:bodyPr/>
                    <a:lstStyle/>
                    <a:p>
                      <a:pPr>
                        <a:lnSpc>
                          <a:spcPct val="100000"/>
                        </a:lnSpc>
                        <a:spcAft>
                          <a:spcPts val="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No landline telephones, poor mobile signal</a:t>
                      </a:r>
                    </a:p>
                  </a:txBody>
                  <a:tcPr marL="68580" marR="68580" marT="0" marB="0" anchor="ctr">
                    <a:solidFill>
                      <a:srgbClr val="EE7402">
                        <a:alpha val="25000"/>
                      </a:srgbClr>
                    </a:solidFill>
                  </a:tcPr>
                </a:tc>
                <a:tc>
                  <a:txBody>
                    <a:bodyPr/>
                    <a:lstStyle/>
                    <a:p>
                      <a:pPr>
                        <a:lnSpc>
                          <a:spcPct val="100000"/>
                        </a:lnSpc>
                        <a:spcAft>
                          <a:spcPts val="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Landline, and mobile communication in good conditions, no matter the weather</a:t>
                      </a:r>
                    </a:p>
                  </a:txBody>
                  <a:tcPr marL="68580" marR="68580" marT="0" marB="0" anchor="ctr">
                    <a:solidFill>
                      <a:srgbClr val="EE7402">
                        <a:alpha val="25000"/>
                      </a:srgbClr>
                    </a:solidFill>
                  </a:tcPr>
                </a:tc>
                <a:extLst>
                  <a:ext uri="{0D108BD9-81ED-4DB2-BD59-A6C34878D82A}">
                    <a16:rowId xmlns:a16="http://schemas.microsoft.com/office/drawing/2014/main" val="708332144"/>
                  </a:ext>
                </a:extLst>
              </a:tr>
              <a:tr h="561087">
                <a:tc>
                  <a:txBody>
                    <a:bodyPr/>
                    <a:lstStyle/>
                    <a:p>
                      <a:pPr>
                        <a:lnSpc>
                          <a:spcPct val="100000"/>
                        </a:lnSpc>
                        <a:spcAft>
                          <a:spcPts val="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Shortage of tools needed for livelihood</a:t>
                      </a:r>
                    </a:p>
                  </a:txBody>
                  <a:tcPr marL="68580" marR="68580" marT="0" marB="0" anchor="ctr"/>
                </a:tc>
                <a:tc>
                  <a:txBody>
                    <a:bodyPr/>
                    <a:lstStyle/>
                    <a:p>
                      <a:pPr>
                        <a:lnSpc>
                          <a:spcPct val="100000"/>
                        </a:lnSpc>
                        <a:spcAft>
                          <a:spcPts val="0"/>
                        </a:spcAft>
                      </a:pPr>
                      <a:r>
                        <a:rPr lang="en-GB" sz="1900" b="0" kern="1200">
                          <a:solidFill>
                            <a:srgbClr val="464643"/>
                          </a:solidFill>
                          <a:effectLst/>
                          <a:latin typeface="Poppins Regular" panose="00000500000000000000" pitchFamily="2" charset="0"/>
                          <a:ea typeface="+mn-ea"/>
                          <a:cs typeface="Poppins Regular" panose="00000500000000000000" pitchFamily="2" charset="0"/>
                        </a:rPr>
                        <a:t>Tools and equipment available and protected</a:t>
                      </a:r>
                    </a:p>
                  </a:txBody>
                  <a:tcPr marL="68580" marR="68580" marT="0" marB="0" anchor="ctr"/>
                </a:tc>
                <a:extLst>
                  <a:ext uri="{0D108BD9-81ED-4DB2-BD59-A6C34878D82A}">
                    <a16:rowId xmlns:a16="http://schemas.microsoft.com/office/drawing/2014/main" val="3057622830"/>
                  </a:ext>
                </a:extLst>
              </a:tr>
            </a:tbl>
          </a:graphicData>
        </a:graphic>
      </p:graphicFrame>
      <p:sp>
        <p:nvSpPr>
          <p:cNvPr id="7" name="Tijdelijke aanduiding voor tekst 2">
            <a:extLst>
              <a:ext uri="{FF2B5EF4-FFF2-40B4-BE49-F238E27FC236}">
                <a16:creationId xmlns:a16="http://schemas.microsoft.com/office/drawing/2014/main" id="{3991CDDC-649D-4A41-9AED-2EDD8A2B8B6D}"/>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22.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21ADB498-4B8B-4C68-AE5A-25F86A820887}"/>
              </a:ext>
            </a:extLst>
          </p:cNvPr>
          <p:cNvSpPr>
            <a:spLocks noGrp="1"/>
          </p:cNvSpPr>
          <p:nvPr>
            <p:ph type="sldNum" sz="quarter" idx="12"/>
          </p:nvPr>
        </p:nvSpPr>
        <p:spPr/>
        <p:txBody>
          <a:bodyPr/>
          <a:lstStyle/>
          <a:p>
            <a:fld id="{585FD527-44D2-4F31-ACFB-A0DEAF4E8B73}" type="slidenum">
              <a:rPr lang="nl-NL" smtClean="0"/>
              <a:t>26</a:t>
            </a:fld>
            <a:endParaRPr lang="nl-NL"/>
          </a:p>
        </p:txBody>
      </p:sp>
    </p:spTree>
    <p:extLst>
      <p:ext uri="{BB962C8B-B14F-4D97-AF65-F5344CB8AC3E}">
        <p14:creationId xmlns:p14="http://schemas.microsoft.com/office/powerpoint/2010/main" val="65127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985884"/>
            <a:ext cx="7806786"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“Economic” category</a:t>
            </a:r>
            <a:endParaRPr lang="en-GB" sz="38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10664952" cy="3256608"/>
          </a:xfrm>
        </p:spPr>
        <p:txBody>
          <a:bodyPr numCol="1">
            <a:normAutofit/>
          </a:bodyPr>
          <a:lstStyle/>
          <a:p>
            <a:pPr marL="342900" indent="-342900">
              <a:buClr>
                <a:srgbClr val="EE7402"/>
              </a:buClr>
              <a:buFont typeface="Arial" panose="020B0604020202020204" pitchFamily="34" charset="0"/>
              <a:buChar char="•"/>
            </a:pPr>
            <a:r>
              <a:rPr lang="en-GB" dirty="0">
                <a:solidFill>
                  <a:srgbClr val="464643"/>
                </a:solidFill>
                <a:effectLst/>
                <a:ea typeface="Calibri" panose="020F0502020204030204" pitchFamily="34" charset="0"/>
              </a:rPr>
              <a:t>Anything to do with livelihoods, finances, or buying/selling</a:t>
            </a:r>
          </a:p>
          <a:p>
            <a:pPr marL="342900" indent="-342900">
              <a:buClr>
                <a:srgbClr val="EE7402"/>
              </a:buClr>
              <a:buFont typeface="Arial" panose="020B0604020202020204" pitchFamily="34" charset="0"/>
              <a:buChar char="•"/>
            </a:pPr>
            <a:r>
              <a:rPr lang="en-GB" dirty="0">
                <a:solidFill>
                  <a:srgbClr val="464643"/>
                </a:solidFill>
                <a:ea typeface="Calibri" panose="020F0502020204030204" pitchFamily="34" charset="0"/>
              </a:rPr>
              <a:t>Usually not hazard specific</a:t>
            </a:r>
          </a:p>
          <a:p>
            <a:pPr marL="342900" indent="-342900">
              <a:buClr>
                <a:srgbClr val="EE7402"/>
              </a:buClr>
              <a:buFont typeface="Arial" panose="020B0604020202020204" pitchFamily="34" charset="0"/>
              <a:buChar char="•"/>
            </a:pPr>
            <a:r>
              <a:rPr lang="en-GB" dirty="0">
                <a:solidFill>
                  <a:srgbClr val="464643"/>
                </a:solidFill>
                <a:ea typeface="Calibri" panose="020F0502020204030204" pitchFamily="34" charset="0"/>
              </a:rPr>
              <a:t>Economic capacities might be referred to as safety nets:</a:t>
            </a:r>
          </a:p>
          <a:p>
            <a:pPr marL="800100" lvl="1" indent="-342900">
              <a:buClr>
                <a:srgbClr val="EE7402"/>
              </a:buClr>
              <a:buFont typeface="Courier New" panose="02070309020205020404" pitchFamily="49" charset="0"/>
              <a:buChar char="o"/>
            </a:pPr>
            <a:r>
              <a:rPr lang="en-GB" sz="2000" dirty="0">
                <a:solidFill>
                  <a:srgbClr val="464643"/>
                </a:solidFill>
                <a:effectLst/>
                <a:ea typeface="Calibri" panose="020F0502020204030204" pitchFamily="34" charset="0"/>
              </a:rPr>
              <a:t>Saving schemes, government grant to compensate damage or loss</a:t>
            </a:r>
          </a:p>
          <a:p>
            <a:pPr marL="342900" indent="-342900">
              <a:buClr>
                <a:srgbClr val="EE7402"/>
              </a:buClr>
              <a:buFont typeface="Arial" panose="020B0604020202020204" pitchFamily="34" charset="0"/>
              <a:buChar char="•"/>
            </a:pPr>
            <a:r>
              <a:rPr lang="en-GB" dirty="0">
                <a:solidFill>
                  <a:srgbClr val="464643"/>
                </a:solidFill>
              </a:rPr>
              <a:t>Could be remittances, animals to be sold, savings, jewellery</a:t>
            </a:r>
          </a:p>
          <a:p>
            <a:endParaRPr lang="en-GB" sz="1800" dirty="0">
              <a:effectLst/>
              <a:ea typeface="Calibri" panose="020F0502020204030204" pitchFamily="34" charset="0"/>
            </a:endParaRPr>
          </a:p>
          <a:p>
            <a:pPr marL="342900" indent="-342900">
              <a:buFontTx/>
              <a:buChar char="-"/>
            </a:pPr>
            <a:endParaRPr lang="en-GB" sz="2000" dirty="0"/>
          </a:p>
          <a:p>
            <a:pPr lvl="1"/>
            <a:endParaRPr lang="en-GB" dirty="0"/>
          </a:p>
        </p:txBody>
      </p:sp>
      <p:sp>
        <p:nvSpPr>
          <p:cNvPr id="5" name="Tijdelijke aanduiding voor tekst 2">
            <a:extLst>
              <a:ext uri="{FF2B5EF4-FFF2-40B4-BE49-F238E27FC236}">
                <a16:creationId xmlns:a16="http://schemas.microsoft.com/office/drawing/2014/main" id="{5EDB7C83-B230-6A42-8887-E3D530FA75C5}"/>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23.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1A293803-4252-45EA-91D9-0E798FC3352B}"/>
              </a:ext>
            </a:extLst>
          </p:cNvPr>
          <p:cNvSpPr>
            <a:spLocks noGrp="1"/>
          </p:cNvSpPr>
          <p:nvPr>
            <p:ph type="sldNum" sz="quarter" idx="12"/>
          </p:nvPr>
        </p:nvSpPr>
        <p:spPr/>
        <p:txBody>
          <a:bodyPr/>
          <a:lstStyle/>
          <a:p>
            <a:fld id="{585FD527-44D2-4F31-ACFB-A0DEAF4E8B73}" type="slidenum">
              <a:rPr lang="nl-NL" smtClean="0"/>
              <a:t>27</a:t>
            </a:fld>
            <a:endParaRPr lang="nl-NL"/>
          </a:p>
        </p:txBody>
      </p:sp>
    </p:spTree>
    <p:extLst>
      <p:ext uri="{BB962C8B-B14F-4D97-AF65-F5344CB8AC3E}">
        <p14:creationId xmlns:p14="http://schemas.microsoft.com/office/powerpoint/2010/main" val="3255150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198" y="985884"/>
            <a:ext cx="10532534" cy="64960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Examples for the “Economic” category</a:t>
            </a:r>
            <a:endParaRPr lang="en-GB" sz="4000" dirty="0">
              <a:solidFill>
                <a:srgbClr val="464643"/>
              </a:solidFill>
            </a:endParaRPr>
          </a:p>
        </p:txBody>
      </p:sp>
      <p:sp>
        <p:nvSpPr>
          <p:cNvPr id="5" name="Rectangle 4">
            <a:extLst>
              <a:ext uri="{FF2B5EF4-FFF2-40B4-BE49-F238E27FC236}">
                <a16:creationId xmlns:a16="http://schemas.microsoft.com/office/drawing/2014/main" id="{751C785F-D991-4BBB-823B-5F1DFB0D6D04}"/>
              </a:ext>
            </a:extLst>
          </p:cNvPr>
          <p:cNvSpPr/>
          <p:nvPr/>
        </p:nvSpPr>
        <p:spPr>
          <a:xfrm>
            <a:off x="4578350" y="5383256"/>
            <a:ext cx="3035300" cy="1397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Content Placeholder 2">
            <a:extLst>
              <a:ext uri="{FF2B5EF4-FFF2-40B4-BE49-F238E27FC236}">
                <a16:creationId xmlns:a16="http://schemas.microsoft.com/office/drawing/2014/main" id="{C7F19951-FE4A-4106-BD62-AE8DFFB76F66}"/>
              </a:ext>
            </a:extLst>
          </p:cNvPr>
          <p:cNvGraphicFramePr>
            <a:graphicFrameLocks noGrp="1"/>
          </p:cNvGraphicFramePr>
          <p:nvPr>
            <p:ph idx="1"/>
            <p:extLst>
              <p:ext uri="{D42A27DB-BD31-4B8C-83A1-F6EECF244321}">
                <p14:modId xmlns:p14="http://schemas.microsoft.com/office/powerpoint/2010/main" val="3542886257"/>
              </p:ext>
            </p:extLst>
          </p:nvPr>
        </p:nvGraphicFramePr>
        <p:xfrm>
          <a:off x="838199" y="1913468"/>
          <a:ext cx="10532534" cy="4487331"/>
        </p:xfrm>
        <a:graphic>
          <a:graphicData uri="http://schemas.openxmlformats.org/drawingml/2006/table">
            <a:tbl>
              <a:tblPr firstRow="1" firstCol="1" bandRow="1">
                <a:tableStyleId>{9DCAF9ED-07DC-4A11-8D7F-57B35C25682E}</a:tableStyleId>
              </a:tblPr>
              <a:tblGrid>
                <a:gridCol w="5266267">
                  <a:extLst>
                    <a:ext uri="{9D8B030D-6E8A-4147-A177-3AD203B41FA5}">
                      <a16:colId xmlns:a16="http://schemas.microsoft.com/office/drawing/2014/main" val="2223163645"/>
                    </a:ext>
                  </a:extLst>
                </a:gridCol>
                <a:gridCol w="5266267">
                  <a:extLst>
                    <a:ext uri="{9D8B030D-6E8A-4147-A177-3AD203B41FA5}">
                      <a16:colId xmlns:a16="http://schemas.microsoft.com/office/drawing/2014/main" val="4143789199"/>
                    </a:ext>
                  </a:extLst>
                </a:gridCol>
              </a:tblGrid>
              <a:tr h="482804">
                <a:tc>
                  <a:txBody>
                    <a:bodyPr/>
                    <a:lstStyle/>
                    <a:p>
                      <a:pPr algn="ctr">
                        <a:lnSpc>
                          <a:spcPct val="107000"/>
                        </a:lnSpc>
                        <a:spcAft>
                          <a:spcPts val="800"/>
                        </a:spcAft>
                      </a:pPr>
                      <a:r>
                        <a:rPr lang="en-GB" sz="2400">
                          <a:effectLst/>
                          <a:latin typeface="Poppins" pitchFamily="2" charset="77"/>
                          <a:cs typeface="Poppins" pitchFamily="2" charset="77"/>
                        </a:rPr>
                        <a:t>Vulnerability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tc>
                  <a:txBody>
                    <a:bodyPr/>
                    <a:lstStyle/>
                    <a:p>
                      <a:pPr algn="ctr">
                        <a:lnSpc>
                          <a:spcPct val="107000"/>
                        </a:lnSpc>
                        <a:spcAft>
                          <a:spcPts val="800"/>
                        </a:spcAft>
                      </a:pPr>
                      <a:r>
                        <a:rPr lang="en-GB" sz="2400">
                          <a:effectLst/>
                          <a:latin typeface="Poppins" pitchFamily="2" charset="77"/>
                          <a:cs typeface="Poppins" pitchFamily="2" charset="77"/>
                        </a:rPr>
                        <a:t>Capacity</a:t>
                      </a:r>
                      <a:endParaRPr lang="en-GB" sz="2000">
                        <a:effectLst/>
                        <a:latin typeface="Poppins" pitchFamily="2" charset="77"/>
                        <a:ea typeface="Calibri" panose="020F0502020204030204" pitchFamily="34" charset="0"/>
                        <a:cs typeface="Poppins" pitchFamily="2" charset="77"/>
                      </a:endParaRPr>
                    </a:p>
                  </a:txBody>
                  <a:tcPr marL="68580" marR="68580" marT="0" marB="0" anchor="ctr">
                    <a:solidFill>
                      <a:srgbClr val="EE7402"/>
                    </a:solidFill>
                  </a:tcPr>
                </a:tc>
                <a:extLst>
                  <a:ext uri="{0D108BD9-81ED-4DB2-BD59-A6C34878D82A}">
                    <a16:rowId xmlns:a16="http://schemas.microsoft.com/office/drawing/2014/main" val="2013709283"/>
                  </a:ext>
                </a:extLst>
              </a:tr>
              <a:tr h="776759">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No easily sellable assets or savings</a:t>
                      </a:r>
                    </a:p>
                  </a:txBody>
                  <a:tcPr marL="68580" marR="68580" marT="0" marB="0" anchor="ctr">
                    <a:solidFill>
                      <a:srgbClr val="EE7402">
                        <a:alpha val="25000"/>
                      </a:srgbClr>
                    </a:solidFill>
                  </a:tcPr>
                </a:tc>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Family possesses sellable assets or savings</a:t>
                      </a:r>
                    </a:p>
                  </a:txBody>
                  <a:tcPr marL="68580" marR="68580" marT="0" marB="0" anchor="ctr">
                    <a:solidFill>
                      <a:srgbClr val="EE7402">
                        <a:alpha val="25000"/>
                      </a:srgbClr>
                    </a:solidFill>
                  </a:tcPr>
                </a:tc>
                <a:extLst>
                  <a:ext uri="{0D108BD9-81ED-4DB2-BD59-A6C34878D82A}">
                    <a16:rowId xmlns:a16="http://schemas.microsoft.com/office/drawing/2014/main" val="363572090"/>
                  </a:ext>
                </a:extLst>
              </a:tr>
              <a:tr h="776759">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Local credit only available at very high interest rates</a:t>
                      </a:r>
                    </a:p>
                  </a:txBody>
                  <a:tcPr marL="68580" marR="68580" marT="0" marB="0" anchor="ctr"/>
                </a:tc>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Group savings and credit schemes available; low-interest loans available</a:t>
                      </a:r>
                    </a:p>
                  </a:txBody>
                  <a:tcPr marL="68580" marR="68580" marT="0" marB="0" anchor="ctr"/>
                </a:tc>
                <a:extLst>
                  <a:ext uri="{0D108BD9-81ED-4DB2-BD59-A6C34878D82A}">
                    <a16:rowId xmlns:a16="http://schemas.microsoft.com/office/drawing/2014/main" val="1896049007"/>
                  </a:ext>
                </a:extLst>
              </a:tr>
              <a:tr h="509111">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Few jobs or work opportunities available</a:t>
                      </a:r>
                    </a:p>
                  </a:txBody>
                  <a:tcPr marL="68580" marR="68580" marT="0" marB="0" anchor="ctr">
                    <a:solidFill>
                      <a:srgbClr val="EE7402">
                        <a:alpha val="25000"/>
                      </a:srgbClr>
                    </a:solidFill>
                  </a:tcPr>
                </a:tc>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Opportunities for casual or skilled labour </a:t>
                      </a:r>
                    </a:p>
                  </a:txBody>
                  <a:tcPr marL="68580" marR="68580" marT="0" marB="0" anchor="ctr">
                    <a:solidFill>
                      <a:srgbClr val="EE7402">
                        <a:alpha val="25000"/>
                      </a:srgbClr>
                    </a:solidFill>
                  </a:tcPr>
                </a:tc>
                <a:extLst>
                  <a:ext uri="{0D108BD9-81ED-4DB2-BD59-A6C34878D82A}">
                    <a16:rowId xmlns:a16="http://schemas.microsoft.com/office/drawing/2014/main" val="1940352136"/>
                  </a:ext>
                </a:extLst>
              </a:tr>
              <a:tr h="776759">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No government support during crises</a:t>
                      </a:r>
                    </a:p>
                  </a:txBody>
                  <a:tcPr marL="68580" marR="68580" marT="0" marB="0" anchor="ctr"/>
                </a:tc>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Government has safety net schemes during crises</a:t>
                      </a:r>
                    </a:p>
                  </a:txBody>
                  <a:tcPr marL="68580" marR="68580" marT="0" marB="0" anchor="ctr"/>
                </a:tc>
                <a:extLst>
                  <a:ext uri="{0D108BD9-81ED-4DB2-BD59-A6C34878D82A}">
                    <a16:rowId xmlns:a16="http://schemas.microsoft.com/office/drawing/2014/main" val="1730009244"/>
                  </a:ext>
                </a:extLst>
              </a:tr>
              <a:tr h="776759">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No remittances </a:t>
                      </a:r>
                    </a:p>
                  </a:txBody>
                  <a:tcPr marL="68580" marR="68580" marT="0" marB="0" anchor="ctr">
                    <a:solidFill>
                      <a:srgbClr val="EE7402">
                        <a:alpha val="25000"/>
                      </a:srgbClr>
                    </a:solidFill>
                  </a:tcPr>
                </a:tc>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Families have relatives in employment abroad</a:t>
                      </a:r>
                    </a:p>
                  </a:txBody>
                  <a:tcPr marL="68580" marR="68580" marT="0" marB="0" anchor="ctr">
                    <a:solidFill>
                      <a:srgbClr val="EE7402">
                        <a:alpha val="25000"/>
                      </a:srgbClr>
                    </a:solidFill>
                  </a:tcPr>
                </a:tc>
                <a:extLst>
                  <a:ext uri="{0D108BD9-81ED-4DB2-BD59-A6C34878D82A}">
                    <a16:rowId xmlns:a16="http://schemas.microsoft.com/office/drawing/2014/main" val="708332144"/>
                  </a:ext>
                </a:extLst>
              </a:tr>
              <a:tr h="388380">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Dependency on a single cash crop</a:t>
                      </a:r>
                    </a:p>
                  </a:txBody>
                  <a:tcPr marL="68580" marR="68580" marT="0" marB="0" anchor="ctr"/>
                </a:tc>
                <a:tc>
                  <a:txBody>
                    <a:bodyPr/>
                    <a:lstStyle/>
                    <a:p>
                      <a:pPr marL="0" algn="l" defTabSz="914400" rtl="0" eaLnBrk="1" latinLnBrk="0" hangingPunct="1">
                        <a:lnSpc>
                          <a:spcPct val="100000"/>
                        </a:lnSpc>
                        <a:spcAft>
                          <a:spcPts val="0"/>
                        </a:spcAft>
                      </a:pPr>
                      <a:r>
                        <a:rPr lang="en-GB" sz="2000" b="0" kern="1200">
                          <a:solidFill>
                            <a:srgbClr val="464643"/>
                          </a:solidFill>
                          <a:effectLst/>
                          <a:latin typeface="Poppins Regular" panose="00000500000000000000" pitchFamily="2" charset="0"/>
                          <a:ea typeface="+mn-ea"/>
                          <a:cs typeface="Poppins Regular" panose="00000500000000000000" pitchFamily="2" charset="0"/>
                        </a:rPr>
                        <a:t>Farmers grow several different crops</a:t>
                      </a:r>
                    </a:p>
                  </a:txBody>
                  <a:tcPr marL="68580" marR="68580" marT="0" marB="0" anchor="ctr"/>
                </a:tc>
                <a:extLst>
                  <a:ext uri="{0D108BD9-81ED-4DB2-BD59-A6C34878D82A}">
                    <a16:rowId xmlns:a16="http://schemas.microsoft.com/office/drawing/2014/main" val="3057622830"/>
                  </a:ext>
                </a:extLst>
              </a:tr>
            </a:tbl>
          </a:graphicData>
        </a:graphic>
      </p:graphicFrame>
      <p:sp>
        <p:nvSpPr>
          <p:cNvPr id="7" name="Tijdelijke aanduiding voor tekst 2">
            <a:extLst>
              <a:ext uri="{FF2B5EF4-FFF2-40B4-BE49-F238E27FC236}">
                <a16:creationId xmlns:a16="http://schemas.microsoft.com/office/drawing/2014/main" id="{2EC4B4C9-EDA5-534D-B7E7-6C5BF78D3C38}"/>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24.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D0F01DCA-2F49-4A89-8AF5-E56694EEC519}"/>
              </a:ext>
            </a:extLst>
          </p:cNvPr>
          <p:cNvSpPr>
            <a:spLocks noGrp="1"/>
          </p:cNvSpPr>
          <p:nvPr>
            <p:ph type="sldNum" sz="quarter" idx="12"/>
          </p:nvPr>
        </p:nvSpPr>
        <p:spPr/>
        <p:txBody>
          <a:bodyPr/>
          <a:lstStyle/>
          <a:p>
            <a:fld id="{585FD527-44D2-4F31-ACFB-A0DEAF4E8B73}" type="slidenum">
              <a:rPr lang="nl-NL" smtClean="0"/>
              <a:t>28</a:t>
            </a:fld>
            <a:endParaRPr lang="nl-NL"/>
          </a:p>
        </p:txBody>
      </p:sp>
    </p:spTree>
    <p:extLst>
      <p:ext uri="{BB962C8B-B14F-4D97-AF65-F5344CB8AC3E}">
        <p14:creationId xmlns:p14="http://schemas.microsoft.com/office/powerpoint/2010/main" val="294643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BD1B06-AB1A-3648-AA86-E920B8AFDAB8}"/>
              </a:ext>
            </a:extLst>
          </p:cNvPr>
          <p:cNvSpPr>
            <a:spLocks noGrp="1"/>
          </p:cNvSpPr>
          <p:nvPr>
            <p:ph type="title"/>
          </p:nvPr>
        </p:nvSpPr>
        <p:spPr/>
        <p:txBody>
          <a:bodyPr vert="horz" lIns="91440" tIns="45720" rIns="91440" bIns="45720" rtlCol="0" anchor="b">
            <a:normAutofit/>
          </a:bodyPr>
          <a:lstStyle/>
          <a:p>
            <a:r>
              <a:rPr lang="en-US" sz="4000" dirty="0">
                <a:solidFill>
                  <a:srgbClr val="464643"/>
                </a:solidFill>
                <a:latin typeface="Poppins ExtraBold" panose="00000900000000000000" pitchFamily="2" charset="0"/>
                <a:cs typeface="Poppins ExtraBold" panose="00000900000000000000" pitchFamily="2" charset="0"/>
              </a:rPr>
              <a:t>5. Assessing Vulnerability and Capacity</a:t>
            </a:r>
          </a:p>
        </p:txBody>
      </p:sp>
      <p:pic>
        <p:nvPicPr>
          <p:cNvPr id="13" name="Afbeelding 4">
            <a:extLst>
              <a:ext uri="{FF2B5EF4-FFF2-40B4-BE49-F238E27FC236}">
                <a16:creationId xmlns:a16="http://schemas.microsoft.com/office/drawing/2014/main" id="{D6696E2E-C206-3E4F-A385-10A46B2E6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0408" y="193067"/>
            <a:ext cx="1673311" cy="894026"/>
          </a:xfrm>
          <a:prstGeom prst="rect">
            <a:avLst/>
          </a:prstGeom>
        </p:spPr>
      </p:pic>
      <p:sp>
        <p:nvSpPr>
          <p:cNvPr id="4" name="Tijdelijke aanduiding voor tekst 2">
            <a:extLst>
              <a:ext uri="{FF2B5EF4-FFF2-40B4-BE49-F238E27FC236}">
                <a16:creationId xmlns:a16="http://schemas.microsoft.com/office/drawing/2014/main" id="{4E6316A8-5FE8-E54E-8D50-EC6A339B2330}"/>
              </a:ext>
            </a:extLst>
          </p:cNvPr>
          <p:cNvSpPr txBox="1">
            <a:spLocks/>
          </p:cNvSpPr>
          <p:nvPr/>
        </p:nvSpPr>
        <p:spPr>
          <a:xfrm>
            <a:off x="5808512" y="193067"/>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25.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2" name="Slide Number Placeholder 1">
            <a:extLst>
              <a:ext uri="{FF2B5EF4-FFF2-40B4-BE49-F238E27FC236}">
                <a16:creationId xmlns:a16="http://schemas.microsoft.com/office/drawing/2014/main" id="{F37040B8-FD70-448F-BF97-CC4CE9A75285}"/>
              </a:ext>
            </a:extLst>
          </p:cNvPr>
          <p:cNvSpPr>
            <a:spLocks noGrp="1"/>
          </p:cNvSpPr>
          <p:nvPr>
            <p:ph type="sldNum" sz="quarter" idx="12"/>
          </p:nvPr>
        </p:nvSpPr>
        <p:spPr/>
        <p:txBody>
          <a:bodyPr/>
          <a:lstStyle/>
          <a:p>
            <a:fld id="{C1A6143A-D65C-4ACD-94E7-C45A544F5662}" type="slidenum">
              <a:rPr lang="en-GB" smtClean="0"/>
              <a:t>29</a:t>
            </a:fld>
            <a:endParaRPr lang="en-GB"/>
          </a:p>
        </p:txBody>
      </p:sp>
    </p:spTree>
    <p:extLst>
      <p:ext uri="{BB962C8B-B14F-4D97-AF65-F5344CB8AC3E}">
        <p14:creationId xmlns:p14="http://schemas.microsoft.com/office/powerpoint/2010/main" val="91238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56C5AC8-51FA-DC40-81E5-60DF576F6BC7}"/>
              </a:ext>
            </a:extLst>
          </p:cNvPr>
          <p:cNvSpPr txBox="1">
            <a:spLocks/>
          </p:cNvSpPr>
          <p:nvPr/>
        </p:nvSpPr>
        <p:spPr>
          <a:xfrm>
            <a:off x="5879976" y="1196752"/>
            <a:ext cx="5404552"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64643"/>
                </a:solidFill>
                <a:latin typeface="Poppins ExtraBold"/>
                <a:cs typeface="Poppins ExtraBold"/>
              </a:rPr>
              <a:t>Table of Contents</a:t>
            </a:r>
          </a:p>
        </p:txBody>
      </p:sp>
      <p:sp>
        <p:nvSpPr>
          <p:cNvPr id="7" name="Text Placeholder 6">
            <a:extLst>
              <a:ext uri="{FF2B5EF4-FFF2-40B4-BE49-F238E27FC236}">
                <a16:creationId xmlns:a16="http://schemas.microsoft.com/office/drawing/2014/main" id="{246A9B88-5B43-8D49-86EA-380BC858888B}"/>
              </a:ext>
            </a:extLst>
          </p:cNvPr>
          <p:cNvSpPr txBox="1">
            <a:spLocks/>
          </p:cNvSpPr>
          <p:nvPr/>
        </p:nvSpPr>
        <p:spPr>
          <a:xfrm>
            <a:off x="5892578" y="2281708"/>
            <a:ext cx="5839671" cy="3811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en-US" sz="2000" dirty="0">
                <a:solidFill>
                  <a:srgbClr val="464643"/>
                </a:solidFill>
                <a:latin typeface="Poppins" panose="00000500000000000000" pitchFamily="2" charset="0"/>
                <a:cs typeface="Poppins" panose="00000500000000000000" pitchFamily="2" charset="0"/>
              </a:rPr>
              <a:t>Learning objectives</a:t>
            </a:r>
          </a:p>
          <a:p>
            <a:pPr marL="457200" indent="-457200">
              <a:lnSpc>
                <a:spcPct val="100000"/>
              </a:lnSpc>
              <a:buFont typeface="+mj-lt"/>
              <a:buAutoNum type="arabicPeriod"/>
            </a:pPr>
            <a:r>
              <a:rPr lang="en-US" sz="2000" dirty="0">
                <a:solidFill>
                  <a:srgbClr val="464643"/>
                </a:solidFill>
                <a:latin typeface="Poppins" panose="00000500000000000000" pitchFamily="2" charset="0"/>
                <a:cs typeface="Poppins" panose="00000500000000000000" pitchFamily="2" charset="0"/>
              </a:rPr>
              <a:t>Purpose of Vulnerability and Capacity Assessment</a:t>
            </a:r>
          </a:p>
          <a:p>
            <a:pPr marL="457200" indent="-457200">
              <a:lnSpc>
                <a:spcPct val="100000"/>
              </a:lnSpc>
              <a:buFont typeface="+mj-lt"/>
              <a:buAutoNum type="arabicPeriod"/>
            </a:pPr>
            <a:r>
              <a:rPr lang="en-US" sz="2000" dirty="0">
                <a:solidFill>
                  <a:srgbClr val="464643"/>
                </a:solidFill>
                <a:latin typeface="Poppins" panose="00000500000000000000" pitchFamily="2" charset="0"/>
                <a:cs typeface="Poppins" panose="00000500000000000000" pitchFamily="2" charset="0"/>
              </a:rPr>
              <a:t>Capacities and Vulnerabilities</a:t>
            </a:r>
          </a:p>
          <a:p>
            <a:pPr marL="457200" indent="-457200">
              <a:lnSpc>
                <a:spcPct val="100000"/>
              </a:lnSpc>
              <a:buFont typeface="+mj-lt"/>
              <a:buAutoNum type="arabicPeriod"/>
            </a:pPr>
            <a:r>
              <a:rPr lang="en-US" sz="2000" dirty="0">
                <a:solidFill>
                  <a:srgbClr val="464643"/>
                </a:solidFill>
                <a:latin typeface="Poppins" panose="00000500000000000000" pitchFamily="2" charset="0"/>
                <a:cs typeface="Poppins" panose="00000500000000000000" pitchFamily="2" charset="0"/>
              </a:rPr>
              <a:t>Categories of Vulnerabilities and Capacities</a:t>
            </a:r>
          </a:p>
          <a:p>
            <a:pPr marL="457200" indent="-457200">
              <a:lnSpc>
                <a:spcPct val="100000"/>
              </a:lnSpc>
              <a:buFont typeface="+mj-lt"/>
              <a:buAutoNum type="arabicPeriod"/>
            </a:pPr>
            <a:r>
              <a:rPr lang="en-US" sz="2000" dirty="0">
                <a:solidFill>
                  <a:srgbClr val="464643"/>
                </a:solidFill>
                <a:latin typeface="Poppins" panose="00000500000000000000" pitchFamily="2" charset="0"/>
                <a:cs typeface="Poppins" panose="00000500000000000000" pitchFamily="2" charset="0"/>
              </a:rPr>
              <a:t>Assessing Vulnerabilities and Capacities</a:t>
            </a:r>
          </a:p>
          <a:p>
            <a:pPr marL="457200" indent="-457200">
              <a:lnSpc>
                <a:spcPct val="100000"/>
              </a:lnSpc>
              <a:buFont typeface="+mj-lt"/>
              <a:buAutoNum type="arabicPeriod"/>
            </a:pPr>
            <a:r>
              <a:rPr lang="en-US" sz="2000" dirty="0">
                <a:solidFill>
                  <a:srgbClr val="464643"/>
                </a:solidFill>
                <a:latin typeface="Poppins" panose="00000500000000000000" pitchFamily="2" charset="0"/>
                <a:cs typeface="Poppins" panose="00000500000000000000" pitchFamily="2" charset="0"/>
              </a:rPr>
              <a:t>Exercise</a:t>
            </a:r>
          </a:p>
          <a:p>
            <a:pPr marL="457200" indent="-457200">
              <a:lnSpc>
                <a:spcPct val="100000"/>
              </a:lnSpc>
              <a:buFont typeface="+mj-lt"/>
              <a:buAutoNum type="arabicPeriod"/>
            </a:pPr>
            <a:r>
              <a:rPr lang="en-US" sz="2000" dirty="0">
                <a:solidFill>
                  <a:srgbClr val="464643"/>
                </a:solidFill>
                <a:latin typeface="Poppins" panose="00000500000000000000" pitchFamily="2" charset="0"/>
                <a:cs typeface="Poppins" panose="00000500000000000000" pitchFamily="2" charset="0"/>
              </a:rPr>
              <a:t>Vulnerability and Capacity Assessment in CCCD</a:t>
            </a:r>
          </a:p>
        </p:txBody>
      </p:sp>
      <p:pic>
        <p:nvPicPr>
          <p:cNvPr id="14" name="Picture Placeholder 13">
            <a:extLst>
              <a:ext uri="{FF2B5EF4-FFF2-40B4-BE49-F238E27FC236}">
                <a16:creationId xmlns:a16="http://schemas.microsoft.com/office/drawing/2014/main" id="{8873BB41-6BCA-8C44-8FEE-9B806ACCFD12}"/>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24426" r="24426"/>
          <a:stretch>
            <a:fillRect/>
          </a:stretch>
        </p:blipFill>
        <p:spPr>
          <a:xfrm>
            <a:off x="119336" y="133928"/>
            <a:ext cx="5052166" cy="6581143"/>
          </a:xfrm>
        </p:spPr>
      </p:pic>
      <p:sp>
        <p:nvSpPr>
          <p:cNvPr id="8" name="Tijdelijke aanduiding voor tekst 2">
            <a:extLst>
              <a:ext uri="{FF2B5EF4-FFF2-40B4-BE49-F238E27FC236}">
                <a16:creationId xmlns:a16="http://schemas.microsoft.com/office/drawing/2014/main" id="{11D528A5-631B-3F49-A04E-7585C4FB3939}"/>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2.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Table of Contents</a:t>
            </a:r>
          </a:p>
        </p:txBody>
      </p:sp>
    </p:spTree>
    <p:extLst>
      <p:ext uri="{BB962C8B-B14F-4D97-AF65-F5344CB8AC3E}">
        <p14:creationId xmlns:p14="http://schemas.microsoft.com/office/powerpoint/2010/main" val="4121174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538230"/>
            <a:ext cx="9316454" cy="1211229"/>
          </a:xfrm>
          <a:prstGeom prst="rect">
            <a:avLst/>
          </a:prstGeom>
          <a:noFill/>
        </p:spPr>
        <p:txBody>
          <a:bodyPr wrap="square" rtlCol="0">
            <a:spAutoFit/>
          </a:bodyPr>
          <a:lstStyle/>
          <a:p>
            <a:pPr>
              <a:lnSpc>
                <a:spcPct val="90000"/>
              </a:lnSpc>
              <a:spcBef>
                <a:spcPct val="0"/>
              </a:spcBef>
            </a:pPr>
            <a:r>
              <a:rPr lang="en-US" sz="4000">
                <a:solidFill>
                  <a:srgbClr val="464643"/>
                </a:solidFill>
                <a:latin typeface="Poppins ExtraBold" panose="00000900000000000000" pitchFamily="2" charset="0"/>
                <a:ea typeface="+mj-ea"/>
                <a:cs typeface="Poppins ExtraBold" panose="00000900000000000000" pitchFamily="2" charset="0"/>
              </a:rPr>
              <a:t>Assessing Vulnerability and Capacity</a:t>
            </a:r>
            <a:endParaRPr lang="en-GB" sz="400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5257800" cy="4225546"/>
          </a:xfrm>
        </p:spPr>
        <p:txBody>
          <a:bodyPr numCol="1">
            <a:normAutofit/>
          </a:bodyPr>
          <a:lstStyle/>
          <a:p>
            <a:pPr marL="342900" lvl="0" indent="-342900">
              <a:buClr>
                <a:srgbClr val="EE7402"/>
              </a:buClr>
              <a:buFont typeface="Arial" panose="020B0604020202020204" pitchFamily="34" charset="0"/>
              <a:buChar char="•"/>
            </a:pPr>
            <a:r>
              <a:rPr lang="en-GB">
                <a:solidFill>
                  <a:srgbClr val="464643"/>
                </a:solidFill>
              </a:rPr>
              <a:t>Determine capacities and vulnerabilities present in your area</a:t>
            </a:r>
          </a:p>
          <a:p>
            <a:pPr marL="800100" lvl="1" indent="-342900">
              <a:buClr>
                <a:srgbClr val="EE7402"/>
              </a:buClr>
              <a:buFont typeface="Arial" panose="020B0604020202020204" pitchFamily="34" charset="0"/>
              <a:buChar char="•"/>
            </a:pPr>
            <a:r>
              <a:rPr lang="en-GB" sz="2000">
                <a:solidFill>
                  <a:srgbClr val="464643"/>
                </a:solidFill>
              </a:rPr>
              <a:t>Here focus lies on community based assessment in project </a:t>
            </a:r>
          </a:p>
          <a:p>
            <a:pPr marL="342900" lvl="0" indent="-342900">
              <a:buClr>
                <a:srgbClr val="EE7402"/>
              </a:buClr>
              <a:buFont typeface="Arial" panose="020B0604020202020204" pitchFamily="34" charset="0"/>
              <a:buChar char="•"/>
            </a:pPr>
            <a:r>
              <a:rPr lang="en-GB">
                <a:solidFill>
                  <a:srgbClr val="464643"/>
                </a:solidFill>
              </a:rPr>
              <a:t>Both might vary for different social groups</a:t>
            </a:r>
          </a:p>
          <a:p>
            <a:pPr marL="342900" lvl="0" indent="-342900">
              <a:buClr>
                <a:srgbClr val="EE7402"/>
              </a:buClr>
              <a:buFont typeface="Arial" panose="020B0604020202020204" pitchFamily="34" charset="0"/>
              <a:buChar char="•"/>
            </a:pPr>
            <a:r>
              <a:rPr lang="en-GB">
                <a:solidFill>
                  <a:srgbClr val="464643"/>
                </a:solidFill>
              </a:rPr>
              <a:t>Assess for different hazards and social groups</a:t>
            </a:r>
          </a:p>
          <a:p>
            <a:pPr marL="342900" lvl="0" indent="-342900">
              <a:buClr>
                <a:srgbClr val="EE7402"/>
              </a:buClr>
              <a:buFont typeface="Arial" panose="020B0604020202020204" pitchFamily="34" charset="0"/>
              <a:buChar char="•"/>
            </a:pPr>
            <a:endParaRPr lang="en-GB">
              <a:solidFill>
                <a:srgbClr val="464643"/>
              </a:solidFill>
            </a:endParaRPr>
          </a:p>
        </p:txBody>
      </p:sp>
      <p:pic>
        <p:nvPicPr>
          <p:cNvPr id="7" name="Picture 6" descr="A group of people sitting at tables&#10;&#10;Description automatically generated with low confidence">
            <a:extLst>
              <a:ext uri="{FF2B5EF4-FFF2-40B4-BE49-F238E27FC236}">
                <a16:creationId xmlns:a16="http://schemas.microsoft.com/office/drawing/2014/main" id="{9A86C2C7-12B8-4837-8625-C71EE225F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1" y="2165629"/>
            <a:ext cx="4851400" cy="3238567"/>
          </a:xfrm>
          <a:prstGeom prst="rect">
            <a:avLst/>
          </a:prstGeom>
        </p:spPr>
      </p:pic>
      <p:sp>
        <p:nvSpPr>
          <p:cNvPr id="8" name="Tijdelijke aanduiding voor tekst 2">
            <a:extLst>
              <a:ext uri="{FF2B5EF4-FFF2-40B4-BE49-F238E27FC236}">
                <a16:creationId xmlns:a16="http://schemas.microsoft.com/office/drawing/2014/main" id="{B3A28569-1701-004F-9939-D5AD7967F3C9}"/>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26.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DDAA3ABB-6CEC-4A3E-810A-F37FF3022C9E}"/>
              </a:ext>
            </a:extLst>
          </p:cNvPr>
          <p:cNvSpPr>
            <a:spLocks noGrp="1"/>
          </p:cNvSpPr>
          <p:nvPr>
            <p:ph type="sldNum" sz="quarter" idx="12"/>
          </p:nvPr>
        </p:nvSpPr>
        <p:spPr/>
        <p:txBody>
          <a:bodyPr/>
          <a:lstStyle/>
          <a:p>
            <a:fld id="{585FD527-44D2-4F31-ACFB-A0DEAF4E8B73}" type="slidenum">
              <a:rPr lang="nl-NL" smtClean="0"/>
              <a:t>30</a:t>
            </a:fld>
            <a:endParaRPr lang="nl-NL"/>
          </a:p>
        </p:txBody>
      </p:sp>
    </p:spTree>
    <p:extLst>
      <p:ext uri="{BB962C8B-B14F-4D97-AF65-F5344CB8AC3E}">
        <p14:creationId xmlns:p14="http://schemas.microsoft.com/office/powerpoint/2010/main" val="1114445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538230"/>
            <a:ext cx="9316454" cy="1211229"/>
          </a:xfrm>
          <a:prstGeom prst="rect">
            <a:avLst/>
          </a:prstGeom>
          <a:noFill/>
        </p:spPr>
        <p:txBody>
          <a:bodyPr wrap="square" rtlCol="0">
            <a:spAutoFit/>
          </a:bodyPr>
          <a:lstStyle/>
          <a:p>
            <a:pPr>
              <a:lnSpc>
                <a:spcPct val="90000"/>
              </a:lnSpc>
              <a:spcBef>
                <a:spcPct val="0"/>
              </a:spcBef>
            </a:pPr>
            <a:r>
              <a:rPr lang="en-US" sz="4000">
                <a:solidFill>
                  <a:srgbClr val="464643"/>
                </a:solidFill>
                <a:latin typeface="Poppins ExtraBold" panose="00000900000000000000" pitchFamily="2" charset="0"/>
                <a:ea typeface="+mj-ea"/>
                <a:cs typeface="Poppins ExtraBold" panose="00000900000000000000" pitchFamily="2" charset="0"/>
              </a:rPr>
              <a:t>Assessing Vulnerability and Capacity</a:t>
            </a:r>
            <a:endParaRPr lang="en-GB" sz="400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10664952" cy="4225546"/>
          </a:xfrm>
        </p:spPr>
        <p:txBody>
          <a:bodyPr numCol="1">
            <a:normAutofit/>
          </a:bodyPr>
          <a:lstStyle/>
          <a:p>
            <a:pPr lvl="0">
              <a:buClr>
                <a:srgbClr val="EE7402"/>
              </a:buClr>
            </a:pPr>
            <a:r>
              <a:rPr lang="en-GB" dirty="0">
                <a:solidFill>
                  <a:srgbClr val="464643"/>
                </a:solidFill>
              </a:rPr>
              <a:t>In assessing </a:t>
            </a:r>
          </a:p>
          <a:p>
            <a:pPr marL="342900" lvl="0" indent="-342900">
              <a:buClr>
                <a:srgbClr val="EE7402"/>
              </a:buClr>
              <a:buFont typeface="Arial" panose="020B0604020202020204" pitchFamily="34" charset="0"/>
              <a:buChar char="•"/>
            </a:pPr>
            <a:r>
              <a:rPr lang="en-GB" dirty="0">
                <a:solidFill>
                  <a:srgbClr val="464643"/>
                </a:solidFill>
              </a:rPr>
              <a:t>Use community groups</a:t>
            </a:r>
          </a:p>
          <a:p>
            <a:pPr marL="342900" lvl="0" indent="-342900">
              <a:buClr>
                <a:srgbClr val="EE7402"/>
              </a:buClr>
              <a:buFont typeface="Arial" panose="020B0604020202020204" pitchFamily="34" charset="0"/>
              <a:buChar char="•"/>
            </a:pPr>
            <a:r>
              <a:rPr lang="en-GB" dirty="0">
                <a:solidFill>
                  <a:srgbClr val="464643"/>
                </a:solidFill>
              </a:rPr>
              <a:t>Apply participatory tools and question sets</a:t>
            </a:r>
          </a:p>
          <a:p>
            <a:pPr marL="342900" lvl="0" indent="-342900">
              <a:buClr>
                <a:srgbClr val="EE7402"/>
              </a:buClr>
              <a:buFont typeface="Arial" panose="020B0604020202020204" pitchFamily="34" charset="0"/>
              <a:buChar char="•"/>
            </a:pPr>
            <a:r>
              <a:rPr lang="en-GB" dirty="0">
                <a:solidFill>
                  <a:srgbClr val="464643"/>
                </a:solidFill>
              </a:rPr>
              <a:t>Use hazards identified in Hazard Assessment</a:t>
            </a:r>
          </a:p>
          <a:p>
            <a:pPr marL="342900" lvl="0" indent="-342900">
              <a:buClr>
                <a:srgbClr val="EE7402"/>
              </a:buClr>
              <a:buFont typeface="Arial" panose="020B0604020202020204" pitchFamily="34" charset="0"/>
              <a:buChar char="•"/>
            </a:pPr>
            <a:r>
              <a:rPr lang="en-GB" dirty="0">
                <a:solidFill>
                  <a:srgbClr val="464643"/>
                </a:solidFill>
              </a:rPr>
              <a:t>Start by asking for the impact of hazards</a:t>
            </a:r>
          </a:p>
          <a:p>
            <a:pPr marL="342900" lvl="0" indent="-342900">
              <a:buClr>
                <a:srgbClr val="EE7402"/>
              </a:buClr>
              <a:buFont typeface="Arial" panose="020B0604020202020204" pitchFamily="34" charset="0"/>
              <a:buChar char="•"/>
            </a:pPr>
            <a:r>
              <a:rPr lang="en-GB" dirty="0">
                <a:solidFill>
                  <a:srgbClr val="464643"/>
                </a:solidFill>
              </a:rPr>
              <a:t>Look at all 5 categories</a:t>
            </a:r>
          </a:p>
          <a:p>
            <a:pPr marL="342900" lvl="0" indent="-342900">
              <a:buClr>
                <a:srgbClr val="EE7402"/>
              </a:buClr>
              <a:buFont typeface="Arial" panose="020B0604020202020204" pitchFamily="34" charset="0"/>
              <a:buChar char="•"/>
            </a:pPr>
            <a:r>
              <a:rPr lang="en-GB" dirty="0">
                <a:solidFill>
                  <a:srgbClr val="464643"/>
                </a:solidFill>
              </a:rPr>
              <a:t>Make use of secondary data and key informant to complement community input</a:t>
            </a:r>
          </a:p>
          <a:p>
            <a:pPr marL="342900" lvl="0" indent="-342900">
              <a:buClr>
                <a:srgbClr val="EE7402"/>
              </a:buClr>
              <a:buFont typeface="Arial" panose="020B0604020202020204" pitchFamily="34" charset="0"/>
              <a:buChar char="•"/>
            </a:pPr>
            <a:endParaRPr lang="en-GB" dirty="0">
              <a:solidFill>
                <a:srgbClr val="464643"/>
              </a:solidFill>
            </a:endParaRPr>
          </a:p>
        </p:txBody>
      </p:sp>
      <p:sp>
        <p:nvSpPr>
          <p:cNvPr id="5" name="Tijdelijke aanduiding voor tekst 2">
            <a:extLst>
              <a:ext uri="{FF2B5EF4-FFF2-40B4-BE49-F238E27FC236}">
                <a16:creationId xmlns:a16="http://schemas.microsoft.com/office/drawing/2014/main" id="{A3A77B61-8138-0C4A-BA38-71B7E9DE6473}"/>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27.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D0731ABA-F410-4626-A5FB-24B92759C2A0}"/>
              </a:ext>
            </a:extLst>
          </p:cNvPr>
          <p:cNvSpPr>
            <a:spLocks noGrp="1"/>
          </p:cNvSpPr>
          <p:nvPr>
            <p:ph type="sldNum" sz="quarter" idx="12"/>
          </p:nvPr>
        </p:nvSpPr>
        <p:spPr/>
        <p:txBody>
          <a:bodyPr/>
          <a:lstStyle/>
          <a:p>
            <a:fld id="{585FD527-44D2-4F31-ACFB-A0DEAF4E8B73}" type="slidenum">
              <a:rPr lang="nl-NL" smtClean="0"/>
              <a:t>31</a:t>
            </a:fld>
            <a:endParaRPr lang="nl-NL"/>
          </a:p>
        </p:txBody>
      </p:sp>
    </p:spTree>
    <p:extLst>
      <p:ext uri="{BB962C8B-B14F-4D97-AF65-F5344CB8AC3E}">
        <p14:creationId xmlns:p14="http://schemas.microsoft.com/office/powerpoint/2010/main" val="240828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985884"/>
            <a:ext cx="8923867"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Assessment: VCA Tool</a:t>
            </a:r>
            <a:endParaRPr lang="en-GB" sz="4000" dirty="0"/>
          </a:p>
        </p:txBody>
      </p:sp>
      <p:sp>
        <p:nvSpPr>
          <p:cNvPr id="4" name="Content Placeholder 3">
            <a:extLst>
              <a:ext uri="{FF2B5EF4-FFF2-40B4-BE49-F238E27FC236}">
                <a16:creationId xmlns:a16="http://schemas.microsoft.com/office/drawing/2014/main" id="{9463FFCB-4F55-4ED5-873E-63A2E2BA3B87}"/>
              </a:ext>
            </a:extLst>
          </p:cNvPr>
          <p:cNvSpPr>
            <a:spLocks noGrp="1"/>
          </p:cNvSpPr>
          <p:nvPr>
            <p:ph idx="1"/>
          </p:nvPr>
        </p:nvSpPr>
        <p:spPr>
          <a:xfrm>
            <a:off x="838199" y="2165628"/>
            <a:ext cx="9580419" cy="4190721"/>
          </a:xfrm>
        </p:spPr>
        <p:txBody>
          <a:bodyPr numCol="1">
            <a:noAutofit/>
          </a:bodyPr>
          <a:lstStyle/>
          <a:p>
            <a:pPr marL="342900" indent="-342900">
              <a:buClr>
                <a:srgbClr val="EE7402"/>
              </a:buClr>
              <a:buFont typeface="Arial" panose="020B0604020202020204" pitchFamily="34" charset="0"/>
              <a:buChar char="•"/>
            </a:pPr>
            <a:r>
              <a:rPr lang="en-GB" dirty="0">
                <a:solidFill>
                  <a:srgbClr val="464643"/>
                </a:solidFill>
              </a:rPr>
              <a:t>New PRA Tool: “Vulnerability and Capacity Assessment”</a:t>
            </a:r>
          </a:p>
          <a:p>
            <a:pPr marL="342900" indent="-342900">
              <a:buClr>
                <a:srgbClr val="EE7402"/>
              </a:buClr>
              <a:buFont typeface="Arial" panose="020B0604020202020204" pitchFamily="34" charset="0"/>
              <a:buChar char="•"/>
            </a:pPr>
            <a:r>
              <a:rPr lang="en-GB" dirty="0">
                <a:solidFill>
                  <a:srgbClr val="464643"/>
                </a:solidFill>
              </a:rPr>
              <a:t>Looks at Vulnerabilities and Capacities for different groups</a:t>
            </a:r>
          </a:p>
          <a:p>
            <a:pPr marL="342900" indent="-342900">
              <a:buClr>
                <a:srgbClr val="EE7402"/>
              </a:buClr>
              <a:buFont typeface="Arial" panose="020B0604020202020204" pitchFamily="34" charset="0"/>
              <a:buChar char="•"/>
            </a:pPr>
            <a:r>
              <a:rPr lang="en-GB" dirty="0">
                <a:solidFill>
                  <a:srgbClr val="464643"/>
                </a:solidFill>
              </a:rPr>
              <a:t>General question set to assess Vs and Cs</a:t>
            </a:r>
          </a:p>
          <a:p>
            <a:pPr marL="342900" indent="-342900">
              <a:buClr>
                <a:srgbClr val="EE7402"/>
              </a:buClr>
              <a:buFont typeface="Arial" panose="020B0604020202020204" pitchFamily="34" charset="0"/>
              <a:buChar char="•"/>
            </a:pPr>
            <a:r>
              <a:rPr lang="en-GB" dirty="0">
                <a:solidFill>
                  <a:srgbClr val="464643"/>
                </a:solidFill>
              </a:rPr>
              <a:t>Additional questions to ask if community struggles with natural hazards</a:t>
            </a:r>
          </a:p>
          <a:p>
            <a:pPr marL="800100" lvl="1" indent="-342900">
              <a:buClr>
                <a:srgbClr val="EE7402"/>
              </a:buClr>
              <a:buFont typeface="Arial" panose="020B0604020202020204" pitchFamily="34" charset="0"/>
              <a:buChar char="•"/>
            </a:pPr>
            <a:r>
              <a:rPr lang="en-GB" sz="2000" dirty="0">
                <a:solidFill>
                  <a:srgbClr val="464643"/>
                </a:solidFill>
              </a:rPr>
              <a:t>If Vs and Cs are assessed in relation to a specific hazard, make sure to assess the impact of the hazard. (first question of the hazard specific ones)</a:t>
            </a:r>
          </a:p>
          <a:p>
            <a:pPr marL="342900" indent="-342900">
              <a:buClr>
                <a:srgbClr val="EE7402"/>
              </a:buClr>
              <a:buFont typeface="Arial" panose="020B0604020202020204" pitchFamily="34" charset="0"/>
              <a:buChar char="•"/>
            </a:pPr>
            <a:r>
              <a:rPr lang="en-GB" dirty="0">
                <a:hlinkClick r:id="rId3"/>
              </a:rPr>
              <a:t>NEW Vulnerability and Capacity Assessment tool</a:t>
            </a:r>
            <a:endParaRPr lang="en-GB" dirty="0"/>
          </a:p>
        </p:txBody>
      </p:sp>
      <p:sp>
        <p:nvSpPr>
          <p:cNvPr id="5" name="Tijdelijke aanduiding voor tekst 2">
            <a:extLst>
              <a:ext uri="{FF2B5EF4-FFF2-40B4-BE49-F238E27FC236}">
                <a16:creationId xmlns:a16="http://schemas.microsoft.com/office/drawing/2014/main" id="{53AC0D2D-AB47-0347-9363-0D8F3006C54B}"/>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28.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21F70335-DCFB-4385-A149-737B38C66331}"/>
              </a:ext>
            </a:extLst>
          </p:cNvPr>
          <p:cNvSpPr>
            <a:spLocks noGrp="1"/>
          </p:cNvSpPr>
          <p:nvPr>
            <p:ph type="sldNum" sz="quarter" idx="12"/>
          </p:nvPr>
        </p:nvSpPr>
        <p:spPr/>
        <p:txBody>
          <a:bodyPr/>
          <a:lstStyle/>
          <a:p>
            <a:fld id="{585FD527-44D2-4F31-ACFB-A0DEAF4E8B73}" type="slidenum">
              <a:rPr lang="nl-NL" smtClean="0"/>
              <a:t>32</a:t>
            </a:fld>
            <a:endParaRPr lang="nl-NL"/>
          </a:p>
        </p:txBody>
      </p:sp>
    </p:spTree>
    <p:extLst>
      <p:ext uri="{BB962C8B-B14F-4D97-AF65-F5344CB8AC3E}">
        <p14:creationId xmlns:p14="http://schemas.microsoft.com/office/powerpoint/2010/main" val="287929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ACE84D-4D0C-41DD-A2B1-3835847B168D}"/>
              </a:ext>
            </a:extLst>
          </p:cNvPr>
          <p:cNvSpPr>
            <a:spLocks noGrp="1"/>
          </p:cNvSpPr>
          <p:nvPr>
            <p:ph type="body" sz="quarter" idx="14"/>
          </p:nvPr>
        </p:nvSpPr>
        <p:spPr>
          <a:xfrm>
            <a:off x="180000" y="2340000"/>
            <a:ext cx="3565501" cy="2266724"/>
          </a:xfrm>
        </p:spPr>
        <p:txBody>
          <a:bodyPr/>
          <a:lstStyle/>
          <a:p>
            <a:r>
              <a:rPr lang="en-US" sz="4000" dirty="0">
                <a:solidFill>
                  <a:srgbClr val="464643"/>
                </a:solidFill>
                <a:ea typeface="+mj-ea"/>
              </a:rPr>
              <a:t>Assessment Questions “Individual” Category</a:t>
            </a:r>
            <a:endParaRPr lang="en-US" sz="4000" kern="1200" dirty="0">
              <a:solidFill>
                <a:srgbClr val="464643"/>
              </a:solidFill>
              <a:ea typeface="+mj-ea"/>
            </a:endParaRPr>
          </a:p>
        </p:txBody>
      </p:sp>
      <p:sp>
        <p:nvSpPr>
          <p:cNvPr id="7" name="Tijdelijke aanduiding voor tekst 2">
            <a:extLst>
              <a:ext uri="{FF2B5EF4-FFF2-40B4-BE49-F238E27FC236}">
                <a16:creationId xmlns:a16="http://schemas.microsoft.com/office/drawing/2014/main" id="{75067393-3BE9-CF4B-A576-3467CC7B2D0B}"/>
              </a:ext>
            </a:extLst>
          </p:cNvPr>
          <p:cNvSpPr txBox="1">
            <a:spLocks/>
          </p:cNvSpPr>
          <p:nvPr/>
        </p:nvSpPr>
        <p:spPr>
          <a:xfrm>
            <a:off x="-2951004" y="411164"/>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41.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8" name="TextBox 7">
            <a:extLst>
              <a:ext uri="{FF2B5EF4-FFF2-40B4-BE49-F238E27FC236}">
                <a16:creationId xmlns:a16="http://schemas.microsoft.com/office/drawing/2014/main" id="{784A3F1F-AA06-4823-9F2A-5FF9E6C6A33C}"/>
              </a:ext>
            </a:extLst>
          </p:cNvPr>
          <p:cNvSpPr txBox="1"/>
          <p:nvPr/>
        </p:nvSpPr>
        <p:spPr>
          <a:xfrm>
            <a:off x="3745501" y="91525"/>
            <a:ext cx="8344316" cy="6942093"/>
          </a:xfrm>
          <a:prstGeom prst="rect">
            <a:avLst/>
          </a:prstGeom>
          <a:noFill/>
        </p:spPr>
        <p:txBody>
          <a:bodyPr wrap="square" rtlCol="0">
            <a:spAutoFit/>
          </a:bodyPr>
          <a:lstStyle/>
          <a:p>
            <a:pPr marL="349200" lvl="0" indent="-349200">
              <a:lnSpc>
                <a:spcPct val="107000"/>
              </a:lnSpc>
              <a:spcBef>
                <a:spcPts val="400"/>
              </a:spcBef>
              <a:buClr>
                <a:srgbClr val="EE7402"/>
              </a:buClr>
              <a:buFont typeface="+mj-lt"/>
              <a:buAutoNum type="arabicPeriod"/>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people in the community are most vulnerable? Why are they most vulnerable?</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400"/>
              </a:spcBef>
              <a:buClr>
                <a:srgbClr val="EE7402"/>
              </a:buClr>
              <a:buFont typeface="+mj-lt"/>
              <a:buAutoNum type="arabicPeriod"/>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people in the community are least vulnerable? Why are they least vulnerable?</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400"/>
              </a:spcBef>
              <a:buClr>
                <a:srgbClr val="EE7402"/>
              </a:buClr>
              <a:buFont typeface="+mj-lt"/>
              <a:buAutoNum type="arabicPeriod"/>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health problems persists in the community that reduce people’s ability to earn a livelihood, care for children, be part of the community or cope with disaster? In which months are these health problems most serious?</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400"/>
              </a:spcBef>
              <a:spcAft>
                <a:spcPts val="800"/>
              </a:spcAft>
              <a:buClr>
                <a:srgbClr val="EE7402"/>
              </a:buClr>
              <a:buFont typeface="+mj-lt"/>
              <a:buAutoNum type="arabicPeriod"/>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What skills, knowledge and educational levels exist in the community?</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r>
              <a:rPr lang="en-GB" sz="1700" b="1" dirty="0">
                <a:solidFill>
                  <a:srgbClr val="EE7402"/>
                </a:solidFill>
                <a:effectLst/>
                <a:latin typeface="Poppins Light" panose="00000400000000000000" pitchFamily="2" charset="0"/>
                <a:ea typeface="Calibri" panose="020F0502020204030204" pitchFamily="34" charset="0"/>
                <a:cs typeface="Arial" panose="020B0604020202020204" pitchFamily="34" charset="0"/>
              </a:rPr>
              <a:t>If hazards are present in the community:</a:t>
            </a:r>
            <a:endParaRPr lang="en-GB" sz="1700" dirty="0">
              <a:solidFill>
                <a:srgbClr val="EE7402"/>
              </a:solidFill>
              <a:effectLst/>
              <a:latin typeface="Calibri" panose="020F0502020204030204" pitchFamily="34" charset="0"/>
              <a:ea typeface="Calibri" panose="020F0502020204030204" pitchFamily="34" charset="0"/>
              <a:cs typeface="Arial" panose="020B0604020202020204" pitchFamily="34" charset="0"/>
            </a:endParaRPr>
          </a:p>
          <a:p>
            <a:pPr marL="349200" lvl="0" indent="-349200">
              <a:lnSpc>
                <a:spcPct val="107000"/>
              </a:lnSpc>
              <a:spcBef>
                <a:spcPts val="4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What impact does the main hazard have on human life and health in the community? For example, death, injury, hunger, reduced ability to work.</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4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people in the community are most affected by the hazard? Why are they most affected?</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4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people in the community are least affected by the hazard? Why are they least affected?</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4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Have you received any information or training about how to cope with disasters?</a:t>
            </a:r>
            <a:br>
              <a:rPr lang="en-GB" sz="1700" dirty="0">
                <a:latin typeface="Poppins" panose="00000500000000000000" pitchFamily="2" charset="0"/>
                <a:ea typeface="Calibri" panose="020F0502020204030204" pitchFamily="34" charset="0"/>
                <a:cs typeface="Poppins" panose="00000500000000000000" pitchFamily="2" charset="0"/>
              </a:rPr>
            </a:b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Where did this information come from?</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400"/>
              </a:spcBef>
              <a:spcAft>
                <a:spcPts val="800"/>
              </a:spcAft>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What skills and knowledge help people cope better with disasters? For example, ability to swim; knowledge of wild foods; boat-handling skills?</a:t>
            </a:r>
            <a:endParaRPr lang="en-GB" sz="1700" dirty="0">
              <a:effectLs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45062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8">
                                            <p:txEl>
                                              <p:pRg st="0" end="0"/>
                                            </p:txEl>
                                          </p:spTgt>
                                        </p:tgtEl>
                                        <p:attrNameLst>
                                          <p:attrName>style.opacity</p:attrName>
                                        </p:attrNameLst>
                                      </p:cBhvr>
                                      <p:to>
                                        <p:strVal val="0.5"/>
                                      </p:to>
                                    </p:set>
                                    <p:animEffect filter="image" prLst="opacity: 0.5">
                                      <p:cBhvr rctx="IE">
                                        <p:cTn id="29" dur="indefinite"/>
                                        <p:tgtEl>
                                          <p:spTgt spid="8">
                                            <p:txEl>
                                              <p:pRg st="0" end="0"/>
                                            </p:txEl>
                                          </p:spTgt>
                                        </p:tgtEl>
                                      </p:cBhvr>
                                    </p:animEffect>
                                  </p:childTnLst>
                                </p:cTn>
                              </p:par>
                              <p:par>
                                <p:cTn id="30" presetID="9" presetClass="emph" presetSubtype="0" nodeType="withEffect">
                                  <p:stCondLst>
                                    <p:cond delay="0"/>
                                  </p:stCondLst>
                                  <p:childTnLst>
                                    <p:set>
                                      <p:cBhvr>
                                        <p:cTn id="31" dur="indefinite"/>
                                        <p:tgtEl>
                                          <p:spTgt spid="8">
                                            <p:txEl>
                                              <p:pRg st="1" end="1"/>
                                            </p:txEl>
                                          </p:spTgt>
                                        </p:tgtEl>
                                        <p:attrNameLst>
                                          <p:attrName>style.opacity</p:attrName>
                                        </p:attrNameLst>
                                      </p:cBhvr>
                                      <p:to>
                                        <p:strVal val="0.5"/>
                                      </p:to>
                                    </p:set>
                                    <p:animEffect filter="image" prLst="opacity: 0.5">
                                      <p:cBhvr rctx="IE">
                                        <p:cTn id="32" dur="indefinite"/>
                                        <p:tgtEl>
                                          <p:spTgt spid="8">
                                            <p:txEl>
                                              <p:pRg st="1" end="1"/>
                                            </p:txEl>
                                          </p:spTgt>
                                        </p:tgtEl>
                                      </p:cBhvr>
                                    </p:animEffect>
                                  </p:childTnLst>
                                </p:cTn>
                              </p:par>
                              <p:par>
                                <p:cTn id="33" presetID="9" presetClass="emph" presetSubtype="0" nodeType="withEffect">
                                  <p:stCondLst>
                                    <p:cond delay="0"/>
                                  </p:stCondLst>
                                  <p:childTnLst>
                                    <p:set>
                                      <p:cBhvr>
                                        <p:cTn id="34" dur="indefinite"/>
                                        <p:tgtEl>
                                          <p:spTgt spid="8">
                                            <p:txEl>
                                              <p:pRg st="2" end="2"/>
                                            </p:txEl>
                                          </p:spTgt>
                                        </p:tgtEl>
                                        <p:attrNameLst>
                                          <p:attrName>style.opacity</p:attrName>
                                        </p:attrNameLst>
                                      </p:cBhvr>
                                      <p:to>
                                        <p:strVal val="0.5"/>
                                      </p:to>
                                    </p:set>
                                    <p:animEffect filter="image" prLst="opacity: 0.5">
                                      <p:cBhvr rctx="IE">
                                        <p:cTn id="35" dur="indefinite"/>
                                        <p:tgtEl>
                                          <p:spTgt spid="8">
                                            <p:txEl>
                                              <p:pRg st="2" end="2"/>
                                            </p:txEl>
                                          </p:spTgt>
                                        </p:tgtEl>
                                      </p:cBhvr>
                                    </p:animEffect>
                                  </p:childTnLst>
                                </p:cTn>
                              </p:par>
                              <p:par>
                                <p:cTn id="36" presetID="9" presetClass="emph" presetSubtype="0" nodeType="withEffect">
                                  <p:stCondLst>
                                    <p:cond delay="0"/>
                                  </p:stCondLst>
                                  <p:childTnLst>
                                    <p:set>
                                      <p:cBhvr>
                                        <p:cTn id="37" dur="indefinite"/>
                                        <p:tgtEl>
                                          <p:spTgt spid="8">
                                            <p:txEl>
                                              <p:pRg st="3" end="3"/>
                                            </p:txEl>
                                          </p:spTgt>
                                        </p:tgtEl>
                                        <p:attrNameLst>
                                          <p:attrName>style.opacity</p:attrName>
                                        </p:attrNameLst>
                                      </p:cBhvr>
                                      <p:to>
                                        <p:strVal val="0.5"/>
                                      </p:to>
                                    </p:set>
                                    <p:animEffect filter="image" prLst="opacity: 0.5">
                                      <p:cBhvr rctx="IE">
                                        <p:cTn id="38" dur="indefinite"/>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ACE84D-4D0C-41DD-A2B1-3835847B168D}"/>
              </a:ext>
            </a:extLst>
          </p:cNvPr>
          <p:cNvSpPr>
            <a:spLocks noGrp="1"/>
          </p:cNvSpPr>
          <p:nvPr>
            <p:ph type="body" sz="quarter" idx="14"/>
          </p:nvPr>
        </p:nvSpPr>
        <p:spPr>
          <a:xfrm>
            <a:off x="180000" y="2340000"/>
            <a:ext cx="3580999" cy="2238409"/>
          </a:xfrm>
        </p:spPr>
        <p:txBody>
          <a:bodyPr/>
          <a:lstStyle/>
          <a:p>
            <a:r>
              <a:rPr lang="en-US" sz="4000" dirty="0">
                <a:solidFill>
                  <a:srgbClr val="464643"/>
                </a:solidFill>
                <a:ea typeface="+mj-ea"/>
              </a:rPr>
              <a:t>Assessment Questions “Social” Category</a:t>
            </a:r>
            <a:endParaRPr lang="en-US" sz="4000" kern="1200" dirty="0">
              <a:solidFill>
                <a:srgbClr val="464643"/>
              </a:solidFill>
              <a:ea typeface="+mj-ea"/>
            </a:endParaRPr>
          </a:p>
        </p:txBody>
      </p:sp>
      <p:sp>
        <p:nvSpPr>
          <p:cNvPr id="8" name="Tijdelijke aanduiding voor tekst 2">
            <a:extLst>
              <a:ext uri="{FF2B5EF4-FFF2-40B4-BE49-F238E27FC236}">
                <a16:creationId xmlns:a16="http://schemas.microsoft.com/office/drawing/2014/main" id="{583A8F33-D527-0648-941C-BE0B83993ECC}"/>
              </a:ext>
            </a:extLst>
          </p:cNvPr>
          <p:cNvSpPr txBox="1">
            <a:spLocks/>
          </p:cNvSpPr>
          <p:nvPr/>
        </p:nvSpPr>
        <p:spPr>
          <a:xfrm>
            <a:off x="-2951004" y="411164"/>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42.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2" name="TextBox 1">
            <a:extLst>
              <a:ext uri="{FF2B5EF4-FFF2-40B4-BE49-F238E27FC236}">
                <a16:creationId xmlns:a16="http://schemas.microsoft.com/office/drawing/2014/main" id="{34CD69E8-564E-44DA-B0A9-8B9B86FF9235}"/>
              </a:ext>
            </a:extLst>
          </p:cNvPr>
          <p:cNvSpPr txBox="1"/>
          <p:nvPr/>
        </p:nvSpPr>
        <p:spPr>
          <a:xfrm>
            <a:off x="3760999" y="220464"/>
            <a:ext cx="8061434" cy="6477479"/>
          </a:xfrm>
          <a:prstGeom prst="rect">
            <a:avLst/>
          </a:prstGeom>
          <a:noFill/>
        </p:spPr>
        <p:txBody>
          <a:bodyPr wrap="square" rtlCol="0">
            <a:spAutoFit/>
          </a:bodyPr>
          <a:lstStyle/>
          <a:p>
            <a:pPr marL="349200" lvl="0" indent="-349200">
              <a:lnSpc>
                <a:spcPct val="107000"/>
              </a:lnSpc>
              <a:spcBef>
                <a:spcPts val="600"/>
              </a:spcBef>
              <a:buClr>
                <a:srgbClr val="EE7402"/>
              </a:buClr>
              <a:buFont typeface="+mj-lt"/>
              <a:buAutoNum type="arabicPeriod"/>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groups exist in the community? (</a:t>
            </a:r>
            <a:r>
              <a:rPr lang="en-GB" sz="1700" i="1" dirty="0">
                <a:solidFill>
                  <a:srgbClr val="464643"/>
                </a:solidFill>
                <a:effectLst/>
                <a:latin typeface="Poppins" panose="00000500000000000000" pitchFamily="2" charset="0"/>
                <a:ea typeface="Calibri" panose="020F0502020204030204" pitchFamily="34" charset="0"/>
                <a:cs typeface="Poppins" panose="00000500000000000000" pitchFamily="2" charset="0"/>
              </a:rPr>
              <a:t>Venn diagram</a:t>
            </a: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 can help)</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600"/>
              </a:spcBef>
              <a:buClr>
                <a:srgbClr val="EE7402"/>
              </a:buClr>
              <a:buFont typeface="+mj-lt"/>
              <a:buAutoNum type="arabicPeriod"/>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family links or relatives do people depend on most?</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600"/>
              </a:spcBef>
              <a:buClr>
                <a:srgbClr val="EE7402"/>
              </a:buClr>
              <a:buFont typeface="+mj-lt"/>
              <a:buAutoNum type="arabicPeriod"/>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Who provides leadership? For example, traditional leader; government officials; religious leader; others.</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600"/>
              </a:spcBef>
              <a:spcAft>
                <a:spcPts val="800"/>
              </a:spcAft>
              <a:buClr>
                <a:srgbClr val="EE7402"/>
              </a:buClr>
              <a:buFont typeface="+mj-lt"/>
              <a:buAutoNum type="arabicPeriod"/>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What government services exist in the community?</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a:lnSpc>
                <a:spcPct val="107000"/>
              </a:lnSpc>
            </a:pPr>
            <a:r>
              <a:rPr lang="en-GB" sz="1700" b="1" dirty="0">
                <a:solidFill>
                  <a:srgbClr val="EE7402"/>
                </a:solidFill>
                <a:effectLst/>
                <a:latin typeface="Poppins Light" panose="00000400000000000000" pitchFamily="2" charset="0"/>
                <a:ea typeface="Calibri" panose="020F0502020204030204" pitchFamily="34" charset="0"/>
                <a:cs typeface="Arial" panose="020B0604020202020204" pitchFamily="34" charset="0"/>
              </a:rPr>
              <a:t>If hazards are present in the community:</a:t>
            </a:r>
            <a:endParaRPr lang="en-GB" sz="1700" dirty="0">
              <a:solidFill>
                <a:srgbClr val="EE7402"/>
              </a:solidFill>
              <a:effectLst/>
              <a:latin typeface="Calibri" panose="020F0502020204030204" pitchFamily="34" charset="0"/>
              <a:ea typeface="Calibri" panose="020F0502020204030204" pitchFamily="34" charset="0"/>
              <a:cs typeface="Arial" panose="020B0604020202020204" pitchFamily="34" charset="0"/>
            </a:endParaRPr>
          </a:p>
          <a:p>
            <a:pPr marL="349200" lvl="0" indent="-349200">
              <a:lnSpc>
                <a:spcPct val="107000"/>
              </a:lnSpc>
              <a:spcBef>
                <a:spcPts val="6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How does the main hazard affect social life? For example, more/fewer ceremonies; school attendance drops; migration; more crime or disputes etc.</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6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community groups is most helpful in times of disaster? Please give reasons.</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6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Which family links or relatives are most helpful to you during times of disaster?</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6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Are there people in the community who benefit from disaster? If yes, please give details of why and how.</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600"/>
              </a:spcBef>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Who provides leadership and good guidance in times of crisis? For example, traditional leader; government officials; religious leader; others.</a:t>
            </a:r>
            <a:endParaRPr lang="en-GB" sz="1700" dirty="0">
              <a:effectLst/>
              <a:latin typeface="Poppins" panose="00000500000000000000" pitchFamily="2" charset="0"/>
              <a:ea typeface="Calibri" panose="020F0502020204030204" pitchFamily="34" charset="0"/>
              <a:cs typeface="Poppins" panose="00000500000000000000" pitchFamily="2" charset="0"/>
            </a:endParaRPr>
          </a:p>
          <a:p>
            <a:pPr marL="349200" lvl="0" indent="-349200">
              <a:lnSpc>
                <a:spcPct val="107000"/>
              </a:lnSpc>
              <a:spcBef>
                <a:spcPts val="600"/>
              </a:spcBef>
              <a:spcAft>
                <a:spcPts val="800"/>
              </a:spcAft>
              <a:buClr>
                <a:srgbClr val="EE7402"/>
              </a:buClr>
              <a:buFont typeface="+mj-lt"/>
              <a:buAutoNum type="arabicPeriod" startAt="5"/>
            </a:pPr>
            <a:r>
              <a:rPr lang="en-GB" sz="1700" dirty="0">
                <a:solidFill>
                  <a:srgbClr val="464643"/>
                </a:solidFill>
                <a:effectLst/>
                <a:latin typeface="Poppins" panose="00000500000000000000" pitchFamily="2" charset="0"/>
                <a:ea typeface="Calibri" panose="020F0502020204030204" pitchFamily="34" charset="0"/>
                <a:cs typeface="Poppins" panose="00000500000000000000" pitchFamily="2" charset="0"/>
              </a:rPr>
              <a:t>What government services still function during disasters, and how do they help the community?</a:t>
            </a:r>
            <a:endParaRPr lang="en-GB" sz="1700" dirty="0">
              <a:effectLs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2189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9" presetClass="emph" presetSubtype="0" nodeType="withEffect">
                                  <p:stCondLst>
                                    <p:cond delay="0"/>
                                  </p:stCondLst>
                                  <p:childTnLst>
                                    <p:set>
                                      <p:cBhvr>
                                        <p:cTn id="30" dur="indefinite"/>
                                        <p:tgtEl>
                                          <p:spTgt spid="2">
                                            <p:txEl>
                                              <p:pRg st="0" end="0"/>
                                            </p:txEl>
                                          </p:spTgt>
                                        </p:tgtEl>
                                        <p:attrNameLst>
                                          <p:attrName>style.opacity</p:attrName>
                                        </p:attrNameLst>
                                      </p:cBhvr>
                                      <p:to>
                                        <p:strVal val="0.5"/>
                                      </p:to>
                                    </p:set>
                                    <p:animEffect filter="image" prLst="opacity: 0.5">
                                      <p:cBhvr rctx="IE">
                                        <p:cTn id="31" dur="indefinite"/>
                                        <p:tgtEl>
                                          <p:spTgt spid="2">
                                            <p:txEl>
                                              <p:pRg st="0" end="0"/>
                                            </p:txEl>
                                          </p:spTgt>
                                        </p:tgtEl>
                                      </p:cBhvr>
                                    </p:animEffect>
                                  </p:childTnLst>
                                </p:cTn>
                              </p:par>
                              <p:par>
                                <p:cTn id="32" presetID="9" presetClass="emph" presetSubtype="0" nodeType="withEffect">
                                  <p:stCondLst>
                                    <p:cond delay="0"/>
                                  </p:stCondLst>
                                  <p:childTnLst>
                                    <p:set>
                                      <p:cBhvr>
                                        <p:cTn id="33" dur="indefinite"/>
                                        <p:tgtEl>
                                          <p:spTgt spid="2">
                                            <p:txEl>
                                              <p:pRg st="1" end="1"/>
                                            </p:txEl>
                                          </p:spTgt>
                                        </p:tgtEl>
                                        <p:attrNameLst>
                                          <p:attrName>style.opacity</p:attrName>
                                        </p:attrNameLst>
                                      </p:cBhvr>
                                      <p:to>
                                        <p:strVal val="0.5"/>
                                      </p:to>
                                    </p:set>
                                    <p:animEffect filter="image" prLst="opacity: 0.5">
                                      <p:cBhvr rctx="IE">
                                        <p:cTn id="34" dur="indefinite"/>
                                        <p:tgtEl>
                                          <p:spTgt spid="2">
                                            <p:txEl>
                                              <p:pRg st="1" end="1"/>
                                            </p:txEl>
                                          </p:spTgt>
                                        </p:tgtEl>
                                      </p:cBhvr>
                                    </p:animEffect>
                                  </p:childTnLst>
                                </p:cTn>
                              </p:par>
                              <p:par>
                                <p:cTn id="35" presetID="9" presetClass="emph" presetSubtype="0" nodeType="withEffect">
                                  <p:stCondLst>
                                    <p:cond delay="0"/>
                                  </p:stCondLst>
                                  <p:childTnLst>
                                    <p:set>
                                      <p:cBhvr>
                                        <p:cTn id="36" dur="indefinite"/>
                                        <p:tgtEl>
                                          <p:spTgt spid="2">
                                            <p:txEl>
                                              <p:pRg st="2" end="2"/>
                                            </p:txEl>
                                          </p:spTgt>
                                        </p:tgtEl>
                                        <p:attrNameLst>
                                          <p:attrName>style.opacity</p:attrName>
                                        </p:attrNameLst>
                                      </p:cBhvr>
                                      <p:to>
                                        <p:strVal val="0.5"/>
                                      </p:to>
                                    </p:set>
                                    <p:animEffect filter="image" prLst="opacity: 0.5">
                                      <p:cBhvr rctx="IE">
                                        <p:cTn id="37" dur="indefinite"/>
                                        <p:tgtEl>
                                          <p:spTgt spid="2">
                                            <p:txEl>
                                              <p:pRg st="2" end="2"/>
                                            </p:txEl>
                                          </p:spTgt>
                                        </p:tgtEl>
                                      </p:cBhvr>
                                    </p:animEffect>
                                  </p:childTnLst>
                                </p:cTn>
                              </p:par>
                              <p:par>
                                <p:cTn id="38" presetID="9" presetClass="emph" presetSubtype="0" nodeType="withEffect">
                                  <p:stCondLst>
                                    <p:cond delay="0"/>
                                  </p:stCondLst>
                                  <p:childTnLst>
                                    <p:set>
                                      <p:cBhvr>
                                        <p:cTn id="39" dur="indefinite"/>
                                        <p:tgtEl>
                                          <p:spTgt spid="2">
                                            <p:txEl>
                                              <p:pRg st="3" end="3"/>
                                            </p:txEl>
                                          </p:spTgt>
                                        </p:tgtEl>
                                        <p:attrNameLst>
                                          <p:attrName>style.opacity</p:attrName>
                                        </p:attrNameLst>
                                      </p:cBhvr>
                                      <p:to>
                                        <p:strVal val="0.5"/>
                                      </p:to>
                                    </p:set>
                                    <p:animEffect filter="image" prLst="opacity: 0.5">
                                      <p:cBhvr rctx="IE">
                                        <p:cTn id="40" dur="indefinite"/>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ACE84D-4D0C-41DD-A2B1-3835847B168D}"/>
              </a:ext>
            </a:extLst>
          </p:cNvPr>
          <p:cNvSpPr>
            <a:spLocks noGrp="1"/>
          </p:cNvSpPr>
          <p:nvPr>
            <p:ph type="body" sz="quarter" idx="14"/>
          </p:nvPr>
        </p:nvSpPr>
        <p:spPr>
          <a:xfrm>
            <a:off x="180000" y="2340000"/>
            <a:ext cx="3488010" cy="2255149"/>
          </a:xfrm>
        </p:spPr>
        <p:txBody>
          <a:bodyPr/>
          <a:lstStyle/>
          <a:p>
            <a:r>
              <a:rPr lang="en-US" sz="4000" dirty="0">
                <a:solidFill>
                  <a:srgbClr val="464643"/>
                </a:solidFill>
                <a:ea typeface="+mj-ea"/>
              </a:rPr>
              <a:t>Assessment Questions “Natural” Category</a:t>
            </a:r>
            <a:endParaRPr lang="en-US" sz="4000" kern="1200" dirty="0">
              <a:solidFill>
                <a:srgbClr val="464643"/>
              </a:solidFill>
              <a:ea typeface="+mj-ea"/>
            </a:endParaRPr>
          </a:p>
        </p:txBody>
      </p:sp>
      <p:sp>
        <p:nvSpPr>
          <p:cNvPr id="5" name="Tijdelijke aanduiding voor tekst 2">
            <a:extLst>
              <a:ext uri="{FF2B5EF4-FFF2-40B4-BE49-F238E27FC236}">
                <a16:creationId xmlns:a16="http://schemas.microsoft.com/office/drawing/2014/main" id="{5014B946-B6BA-0942-A365-DB3943599AF5}"/>
              </a:ext>
            </a:extLst>
          </p:cNvPr>
          <p:cNvSpPr txBox="1">
            <a:spLocks/>
          </p:cNvSpPr>
          <p:nvPr/>
        </p:nvSpPr>
        <p:spPr>
          <a:xfrm>
            <a:off x="-2951004" y="411164"/>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43.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6" name="TextBox 5">
            <a:extLst>
              <a:ext uri="{FF2B5EF4-FFF2-40B4-BE49-F238E27FC236}">
                <a16:creationId xmlns:a16="http://schemas.microsoft.com/office/drawing/2014/main" id="{BD3A6AAB-4C07-4C95-B345-3712F8177C8A}"/>
              </a:ext>
            </a:extLst>
          </p:cNvPr>
          <p:cNvSpPr txBox="1"/>
          <p:nvPr/>
        </p:nvSpPr>
        <p:spPr>
          <a:xfrm>
            <a:off x="3760999" y="257045"/>
            <a:ext cx="8061434" cy="6484789"/>
          </a:xfrm>
          <a:prstGeom prst="rect">
            <a:avLst/>
          </a:prstGeom>
          <a:noFill/>
        </p:spPr>
        <p:txBody>
          <a:bodyPr wrap="square" rtlCol="0">
            <a:spAutoFit/>
          </a:bodyPr>
          <a:lstStyle/>
          <a:p>
            <a:pPr marL="342900" lvl="0" indent="-342900">
              <a:lnSpc>
                <a:spcPct val="107000"/>
              </a:lnSpc>
              <a:spcBef>
                <a:spcPts val="600"/>
              </a:spcBef>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natural resources are present, and which are sparse or missing in the community?</a:t>
            </a:r>
          </a:p>
          <a:p>
            <a:pPr marL="342900" lvl="0" indent="-342900">
              <a:lnSpc>
                <a:spcPct val="107000"/>
              </a:lnSpc>
              <a:spcBef>
                <a:spcPts val="600"/>
              </a:spcBef>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Is there restricted access to any natural resource (e.g., water or wood)? Which resources, and why is access restricted?</a:t>
            </a:r>
          </a:p>
          <a:p>
            <a:pPr marL="349200" lvl="0" indent="-349200">
              <a:lnSpc>
                <a:spcPct val="107000"/>
              </a:lnSpc>
              <a:spcBef>
                <a:spcPts val="600"/>
              </a:spcBef>
              <a:spcAft>
                <a:spcPts val="8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Is there competition or argument over any natural resource (e.g., wild food or banana trees)? Please give details.</a:t>
            </a:r>
          </a:p>
          <a:p>
            <a:r>
              <a:rPr lang="en-GB" sz="1700" b="1" dirty="0">
                <a:solidFill>
                  <a:srgbClr val="EE7402"/>
                </a:solidFill>
                <a:latin typeface="Poppins Light" panose="00000400000000000000" pitchFamily="2" charset="0"/>
                <a:ea typeface="Calibri" panose="020F0502020204030204" pitchFamily="34" charset="0"/>
                <a:cs typeface="Arial" panose="020B0604020202020204" pitchFamily="34" charset="0"/>
              </a:rPr>
              <a:t>If hazards are present in the community:</a:t>
            </a:r>
          </a:p>
          <a:p>
            <a:pPr marL="342900" lvl="0" indent="-342900">
              <a:lnSpc>
                <a:spcPct val="107000"/>
              </a:lnSpc>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How does the main hazard affect natural resources? For example, impact on drinking water, grazing land, forest, fish, soil, etc.</a:t>
            </a:r>
          </a:p>
          <a:p>
            <a:pPr marL="342900" lvl="0" indent="-342900">
              <a:lnSpc>
                <a:spcPct val="107000"/>
              </a:lnSpc>
              <a:spcBef>
                <a:spcPts val="600"/>
              </a:spcBef>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natural resources (e.g., water, grass, trees, fish) are most affected by the hazard? </a:t>
            </a:r>
            <a:b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b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Why does this damage occur?</a:t>
            </a:r>
          </a:p>
          <a:p>
            <a:pPr marL="342900" lvl="0" indent="-342900">
              <a:lnSpc>
                <a:spcPct val="107000"/>
              </a:lnSpc>
              <a:spcBef>
                <a:spcPts val="600"/>
              </a:spcBef>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natural resources are less affected by the hazards? Why are these resources not damaged or lost?</a:t>
            </a:r>
          </a:p>
          <a:p>
            <a:pPr marL="342900" lvl="0" indent="-342900">
              <a:lnSpc>
                <a:spcPct val="107000"/>
              </a:lnSpc>
              <a:spcBef>
                <a:spcPts val="600"/>
              </a:spcBef>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Is there restricted access to any natural resource (e.g., water or wood) during a disaster? Which resources, and why is access restricted?</a:t>
            </a:r>
          </a:p>
          <a:p>
            <a:pPr marL="342900" lvl="0" indent="-342900">
              <a:lnSpc>
                <a:spcPct val="107000"/>
              </a:lnSpc>
              <a:spcBef>
                <a:spcPts val="600"/>
              </a:spcBef>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Is there competition or argument over any natural resource during times of crisis? Please give details.</a:t>
            </a:r>
          </a:p>
          <a:p>
            <a:pPr marL="342900" lvl="0" indent="-342900">
              <a:lnSpc>
                <a:spcPct val="107000"/>
              </a:lnSpc>
              <a:spcBef>
                <a:spcPts val="600"/>
              </a:spcBef>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natural resources (e.g., wild food or banana trees) become especially important during disasters? Why is this?</a:t>
            </a:r>
          </a:p>
        </p:txBody>
      </p:sp>
    </p:spTree>
    <p:extLst>
      <p:ext uri="{BB962C8B-B14F-4D97-AF65-F5344CB8AC3E}">
        <p14:creationId xmlns:p14="http://schemas.microsoft.com/office/powerpoint/2010/main" val="66594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6">
                                            <p:txEl>
                                              <p:pRg st="0" end="0"/>
                                            </p:txEl>
                                          </p:spTgt>
                                        </p:tgtEl>
                                        <p:attrNameLst>
                                          <p:attrName>style.opacity</p:attrName>
                                        </p:attrNameLst>
                                      </p:cBhvr>
                                      <p:to>
                                        <p:strVal val="0.5"/>
                                      </p:to>
                                    </p:set>
                                    <p:animEffect filter="image" prLst="opacity: 0.5">
                                      <p:cBhvr rctx="IE">
                                        <p:cTn id="29" dur="indefinite"/>
                                        <p:tgtEl>
                                          <p:spTgt spid="6">
                                            <p:txEl>
                                              <p:pRg st="0" end="0"/>
                                            </p:txEl>
                                          </p:spTgt>
                                        </p:tgtEl>
                                      </p:cBhvr>
                                    </p:animEffect>
                                  </p:childTnLst>
                                </p:cTn>
                              </p:par>
                              <p:par>
                                <p:cTn id="30" presetID="9" presetClass="emph" presetSubtype="0" nodeType="withEffect">
                                  <p:stCondLst>
                                    <p:cond delay="0"/>
                                  </p:stCondLst>
                                  <p:childTnLst>
                                    <p:set>
                                      <p:cBhvr>
                                        <p:cTn id="31" dur="indefinite"/>
                                        <p:tgtEl>
                                          <p:spTgt spid="6">
                                            <p:txEl>
                                              <p:pRg st="1" end="1"/>
                                            </p:txEl>
                                          </p:spTgt>
                                        </p:tgtEl>
                                        <p:attrNameLst>
                                          <p:attrName>style.opacity</p:attrName>
                                        </p:attrNameLst>
                                      </p:cBhvr>
                                      <p:to>
                                        <p:strVal val="0.5"/>
                                      </p:to>
                                    </p:set>
                                    <p:animEffect filter="image" prLst="opacity: 0.5">
                                      <p:cBhvr rctx="IE">
                                        <p:cTn id="32" dur="indefinite"/>
                                        <p:tgtEl>
                                          <p:spTgt spid="6">
                                            <p:txEl>
                                              <p:pRg st="1" end="1"/>
                                            </p:txEl>
                                          </p:spTgt>
                                        </p:tgtEl>
                                      </p:cBhvr>
                                    </p:animEffect>
                                  </p:childTnLst>
                                </p:cTn>
                              </p:par>
                              <p:par>
                                <p:cTn id="33" presetID="9" presetClass="emph" presetSubtype="0" nodeType="withEffect">
                                  <p:stCondLst>
                                    <p:cond delay="0"/>
                                  </p:stCondLst>
                                  <p:childTnLst>
                                    <p:set>
                                      <p:cBhvr>
                                        <p:cTn id="34" dur="indefinite"/>
                                        <p:tgtEl>
                                          <p:spTgt spid="6">
                                            <p:txEl>
                                              <p:pRg st="2" end="2"/>
                                            </p:txEl>
                                          </p:spTgt>
                                        </p:tgtEl>
                                        <p:attrNameLst>
                                          <p:attrName>style.opacity</p:attrName>
                                        </p:attrNameLst>
                                      </p:cBhvr>
                                      <p:to>
                                        <p:strVal val="0.5"/>
                                      </p:to>
                                    </p:set>
                                    <p:animEffect filter="image" prLst="opacity: 0.5">
                                      <p:cBhvr rctx="IE">
                                        <p:cTn id="35" dur="indefinite"/>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ACE84D-4D0C-41DD-A2B1-3835847B168D}"/>
              </a:ext>
            </a:extLst>
          </p:cNvPr>
          <p:cNvSpPr>
            <a:spLocks noGrp="1"/>
          </p:cNvSpPr>
          <p:nvPr>
            <p:ph type="body" sz="quarter" idx="14"/>
          </p:nvPr>
        </p:nvSpPr>
        <p:spPr>
          <a:xfrm>
            <a:off x="180000" y="2340000"/>
            <a:ext cx="3503508" cy="2243575"/>
          </a:xfrm>
        </p:spPr>
        <p:txBody>
          <a:bodyPr/>
          <a:lstStyle/>
          <a:p>
            <a:r>
              <a:rPr lang="en-US" sz="4000" dirty="0">
                <a:solidFill>
                  <a:srgbClr val="464643"/>
                </a:solidFill>
                <a:ea typeface="+mj-ea"/>
              </a:rPr>
              <a:t>Assessment Questions “Physical” Category</a:t>
            </a:r>
            <a:endParaRPr lang="en-US" sz="4000" kern="1200" dirty="0">
              <a:solidFill>
                <a:srgbClr val="464643"/>
              </a:solidFill>
              <a:ea typeface="+mj-ea"/>
            </a:endParaRPr>
          </a:p>
        </p:txBody>
      </p:sp>
      <p:sp>
        <p:nvSpPr>
          <p:cNvPr id="5" name="Tijdelijke aanduiding voor tekst 2">
            <a:extLst>
              <a:ext uri="{FF2B5EF4-FFF2-40B4-BE49-F238E27FC236}">
                <a16:creationId xmlns:a16="http://schemas.microsoft.com/office/drawing/2014/main" id="{1F7ADDA6-6ECE-974E-ADBF-C932D3C071BD}"/>
              </a:ext>
            </a:extLst>
          </p:cNvPr>
          <p:cNvSpPr txBox="1">
            <a:spLocks/>
          </p:cNvSpPr>
          <p:nvPr/>
        </p:nvSpPr>
        <p:spPr>
          <a:xfrm>
            <a:off x="-2951004" y="411164"/>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44.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6" name="TextBox 5">
            <a:extLst>
              <a:ext uri="{FF2B5EF4-FFF2-40B4-BE49-F238E27FC236}">
                <a16:creationId xmlns:a16="http://schemas.microsoft.com/office/drawing/2014/main" id="{7C6C300E-522A-4A85-86B6-5C7FE3F3EEB1}"/>
              </a:ext>
            </a:extLst>
          </p:cNvPr>
          <p:cNvSpPr txBox="1"/>
          <p:nvPr/>
        </p:nvSpPr>
        <p:spPr>
          <a:xfrm>
            <a:off x="3760999" y="257045"/>
            <a:ext cx="8061434" cy="6433492"/>
          </a:xfrm>
          <a:prstGeom prst="rect">
            <a:avLst/>
          </a:prstGeom>
          <a:noFill/>
        </p:spPr>
        <p:txBody>
          <a:bodyPr wrap="square" rtlCol="0">
            <a:spAutoFit/>
          </a:bodyPr>
          <a:lstStyle/>
          <a:p>
            <a:pPr marL="349200" indent="-349200">
              <a:lnSpc>
                <a:spcPct val="107000"/>
              </a:lnSpc>
              <a:spcAft>
                <a:spcPts val="6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What structures and buildings exist in the community? Refer back to community mapping done in Step 2: exploring the community.</a:t>
            </a:r>
          </a:p>
          <a:p>
            <a:pPr marL="349200" indent="-349200">
              <a:lnSpc>
                <a:spcPct val="107000"/>
              </a:lnSpc>
              <a:spcAft>
                <a:spcPts val="6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important structures and buildings are missing?</a:t>
            </a:r>
          </a:p>
          <a:p>
            <a:pPr marL="349200" indent="-349200">
              <a:lnSpc>
                <a:spcPct val="107000"/>
              </a:lnSpc>
              <a:spcAft>
                <a:spcPts val="6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What communications systems are available in the community?</a:t>
            </a:r>
          </a:p>
          <a:p>
            <a:pPr marL="349200" indent="-349200">
              <a:lnSpc>
                <a:spcPct val="107000"/>
              </a:lnSpc>
              <a:spcAft>
                <a:spcPts val="6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What means of transport are available and still useable during times of emergency? For example, boats, bicycles, other vehicles.</a:t>
            </a:r>
          </a:p>
          <a:p>
            <a:pPr marL="349200" indent="-349200">
              <a:lnSpc>
                <a:spcPct val="107000"/>
              </a:lnSpc>
              <a:spcAft>
                <a:spcPts val="6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What tools, equipment, other physical assets to people in the community possess?</a:t>
            </a:r>
          </a:p>
          <a:p>
            <a:r>
              <a:rPr lang="en-GB" sz="1700" b="1" dirty="0">
                <a:solidFill>
                  <a:srgbClr val="EE7402"/>
                </a:solidFill>
                <a:latin typeface="Poppins Light" panose="00000400000000000000" pitchFamily="2" charset="0"/>
                <a:ea typeface="Calibri" panose="020F0502020204030204" pitchFamily="34" charset="0"/>
                <a:cs typeface="Arial" panose="020B0604020202020204" pitchFamily="34" charset="0"/>
              </a:rPr>
              <a:t>If hazards are present in the community:</a:t>
            </a:r>
          </a:p>
          <a:p>
            <a:pPr marL="349200" indent="-349200">
              <a:lnSpc>
                <a:spcPct val="107000"/>
              </a:lnSpc>
              <a:spcAft>
                <a:spcPts val="600"/>
              </a:spcAft>
              <a:buClr>
                <a:srgbClr val="EE7402"/>
              </a:buClr>
              <a:buFont typeface="+mj-lt"/>
              <a:buAutoNum type="arabicPeriod" startAt="6"/>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How does the main hazard affect constructed features (e.g. houses, roads, bridges, school, wells etc)? What impact is seen on tools or other physical belongings</a:t>
            </a:r>
          </a:p>
          <a:p>
            <a:pPr marL="349200" indent="-349200">
              <a:lnSpc>
                <a:spcPct val="107000"/>
              </a:lnSpc>
              <a:spcAft>
                <a:spcPts val="600"/>
              </a:spcAft>
              <a:buClr>
                <a:srgbClr val="EE7402"/>
              </a:buClr>
              <a:buFont typeface="+mj-lt"/>
              <a:buAutoNum type="arabicPeriod" startAt="6"/>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buildings or structures are most affected by the hazard?</a:t>
            </a:r>
          </a:p>
          <a:p>
            <a:pPr marL="349200" indent="-349200">
              <a:lnSpc>
                <a:spcPct val="107000"/>
              </a:lnSpc>
              <a:spcAft>
                <a:spcPts val="600"/>
              </a:spcAft>
              <a:buClr>
                <a:srgbClr val="EE7402"/>
              </a:buClr>
              <a:buFont typeface="+mj-lt"/>
              <a:buAutoNum type="arabicPeriod" startAt="6"/>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Why does this damage occur?</a:t>
            </a:r>
          </a:p>
          <a:p>
            <a:pPr marL="349200" indent="-349200">
              <a:lnSpc>
                <a:spcPct val="107000"/>
              </a:lnSpc>
              <a:spcAft>
                <a:spcPts val="600"/>
              </a:spcAft>
              <a:buClr>
                <a:srgbClr val="EE7402"/>
              </a:buClr>
              <a:buFont typeface="+mj-lt"/>
              <a:buAutoNum type="arabicPeriod" startAt="6"/>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What communication systems are available during times of crisis? For example, mobile phones or radios.</a:t>
            </a:r>
          </a:p>
          <a:p>
            <a:pPr marL="349200" indent="-349200">
              <a:lnSpc>
                <a:spcPct val="107000"/>
              </a:lnSpc>
              <a:spcAft>
                <a:spcPts val="600"/>
              </a:spcAft>
              <a:buClr>
                <a:srgbClr val="EE7402"/>
              </a:buClr>
              <a:buFont typeface="+mj-lt"/>
              <a:buAutoNum type="arabicPeriod" startAt="6"/>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How do people preserve their tools and household possessions during the crisis caused by the hazard?</a:t>
            </a:r>
          </a:p>
          <a:p>
            <a:pPr marL="349200" indent="-349200">
              <a:lnSpc>
                <a:spcPct val="107000"/>
              </a:lnSpc>
              <a:spcAft>
                <a:spcPts val="600"/>
              </a:spcAft>
              <a:buClr>
                <a:srgbClr val="EE7402"/>
              </a:buClr>
              <a:buFont typeface="+mj-lt"/>
              <a:buAutoNum type="arabicPeriod" startAt="6"/>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What means of transport are available and still useable during times of emergency? For example, boats, bicycles, other vehicles.</a:t>
            </a:r>
          </a:p>
        </p:txBody>
      </p:sp>
    </p:spTree>
    <p:extLst>
      <p:ext uri="{BB962C8B-B14F-4D97-AF65-F5344CB8AC3E}">
        <p14:creationId xmlns:p14="http://schemas.microsoft.com/office/powerpoint/2010/main" val="7939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par>
                                <p:cTn id="51" presetID="9" presetClass="emph" presetSubtype="0" nodeType="withEffect">
                                  <p:stCondLst>
                                    <p:cond delay="0"/>
                                  </p:stCondLst>
                                  <p:childTnLst>
                                    <p:set>
                                      <p:cBhvr>
                                        <p:cTn id="52" dur="indefinite"/>
                                        <p:tgtEl>
                                          <p:spTgt spid="6">
                                            <p:txEl>
                                              <p:pRg st="0" end="0"/>
                                            </p:txEl>
                                          </p:spTgt>
                                        </p:tgtEl>
                                        <p:attrNameLst>
                                          <p:attrName>style.opacity</p:attrName>
                                        </p:attrNameLst>
                                      </p:cBhvr>
                                      <p:to>
                                        <p:strVal val="0.5"/>
                                      </p:to>
                                    </p:set>
                                    <p:animEffect filter="image" prLst="opacity: 0.5">
                                      <p:cBhvr rctx="IE">
                                        <p:cTn id="53" dur="indefinite"/>
                                        <p:tgtEl>
                                          <p:spTgt spid="6">
                                            <p:txEl>
                                              <p:pRg st="0" end="0"/>
                                            </p:txEl>
                                          </p:spTgt>
                                        </p:tgtEl>
                                      </p:cBhvr>
                                    </p:animEffect>
                                  </p:childTnLst>
                                </p:cTn>
                              </p:par>
                              <p:par>
                                <p:cTn id="54" presetID="9" presetClass="emph" presetSubtype="0" nodeType="withEffect">
                                  <p:stCondLst>
                                    <p:cond delay="0"/>
                                  </p:stCondLst>
                                  <p:childTnLst>
                                    <p:set>
                                      <p:cBhvr>
                                        <p:cTn id="55" dur="indefinite"/>
                                        <p:tgtEl>
                                          <p:spTgt spid="6">
                                            <p:txEl>
                                              <p:pRg st="1" end="1"/>
                                            </p:txEl>
                                          </p:spTgt>
                                        </p:tgtEl>
                                        <p:attrNameLst>
                                          <p:attrName>style.opacity</p:attrName>
                                        </p:attrNameLst>
                                      </p:cBhvr>
                                      <p:to>
                                        <p:strVal val="0.5"/>
                                      </p:to>
                                    </p:set>
                                    <p:animEffect filter="image" prLst="opacity: 0.5">
                                      <p:cBhvr rctx="IE">
                                        <p:cTn id="56" dur="indefinite"/>
                                        <p:tgtEl>
                                          <p:spTgt spid="6">
                                            <p:txEl>
                                              <p:pRg st="1" end="1"/>
                                            </p:txEl>
                                          </p:spTgt>
                                        </p:tgtEl>
                                      </p:cBhvr>
                                    </p:animEffect>
                                  </p:childTnLst>
                                </p:cTn>
                              </p:par>
                              <p:par>
                                <p:cTn id="57" presetID="9" presetClass="emph" presetSubtype="0" nodeType="withEffect">
                                  <p:stCondLst>
                                    <p:cond delay="0"/>
                                  </p:stCondLst>
                                  <p:childTnLst>
                                    <p:set>
                                      <p:cBhvr>
                                        <p:cTn id="58" dur="indefinite"/>
                                        <p:tgtEl>
                                          <p:spTgt spid="6">
                                            <p:txEl>
                                              <p:pRg st="2" end="2"/>
                                            </p:txEl>
                                          </p:spTgt>
                                        </p:tgtEl>
                                        <p:attrNameLst>
                                          <p:attrName>style.opacity</p:attrName>
                                        </p:attrNameLst>
                                      </p:cBhvr>
                                      <p:to>
                                        <p:strVal val="0.5"/>
                                      </p:to>
                                    </p:set>
                                    <p:animEffect filter="image" prLst="opacity: 0.5">
                                      <p:cBhvr rctx="IE">
                                        <p:cTn id="59" dur="indefinite"/>
                                        <p:tgtEl>
                                          <p:spTgt spid="6">
                                            <p:txEl>
                                              <p:pRg st="2" end="2"/>
                                            </p:txEl>
                                          </p:spTgt>
                                        </p:tgtEl>
                                      </p:cBhvr>
                                    </p:animEffect>
                                  </p:childTnLst>
                                </p:cTn>
                              </p:par>
                              <p:par>
                                <p:cTn id="60" presetID="9" presetClass="emph" presetSubtype="0" nodeType="withEffect">
                                  <p:stCondLst>
                                    <p:cond delay="0"/>
                                  </p:stCondLst>
                                  <p:childTnLst>
                                    <p:set>
                                      <p:cBhvr>
                                        <p:cTn id="61" dur="indefinite"/>
                                        <p:tgtEl>
                                          <p:spTgt spid="6">
                                            <p:txEl>
                                              <p:pRg st="3" end="3"/>
                                            </p:txEl>
                                          </p:spTgt>
                                        </p:tgtEl>
                                        <p:attrNameLst>
                                          <p:attrName>style.opacity</p:attrName>
                                        </p:attrNameLst>
                                      </p:cBhvr>
                                      <p:to>
                                        <p:strVal val="0.5"/>
                                      </p:to>
                                    </p:set>
                                    <p:animEffect filter="image" prLst="opacity: 0.5">
                                      <p:cBhvr rctx="IE">
                                        <p:cTn id="62" dur="indefinite"/>
                                        <p:tgtEl>
                                          <p:spTgt spid="6">
                                            <p:txEl>
                                              <p:pRg st="3" end="3"/>
                                            </p:txEl>
                                          </p:spTgt>
                                        </p:tgtEl>
                                      </p:cBhvr>
                                    </p:animEffect>
                                  </p:childTnLst>
                                </p:cTn>
                              </p:par>
                              <p:par>
                                <p:cTn id="63" presetID="9" presetClass="emph" presetSubtype="0" nodeType="withEffect">
                                  <p:stCondLst>
                                    <p:cond delay="0"/>
                                  </p:stCondLst>
                                  <p:childTnLst>
                                    <p:set>
                                      <p:cBhvr>
                                        <p:cTn id="64" dur="indefinite"/>
                                        <p:tgtEl>
                                          <p:spTgt spid="6">
                                            <p:txEl>
                                              <p:pRg st="4" end="4"/>
                                            </p:txEl>
                                          </p:spTgt>
                                        </p:tgtEl>
                                        <p:attrNameLst>
                                          <p:attrName>style.opacity</p:attrName>
                                        </p:attrNameLst>
                                      </p:cBhvr>
                                      <p:to>
                                        <p:strVal val="0.5"/>
                                      </p:to>
                                    </p:set>
                                    <p:animEffect filter="image" prLst="opacity: 0.5">
                                      <p:cBhvr rctx="IE">
                                        <p:cTn id="65" dur="indefinite"/>
                                        <p:tgtEl>
                                          <p:spTgt spid="6">
                                            <p:txEl>
                                              <p:pRg st="4" end="4"/>
                                            </p:txEl>
                                          </p:spTgt>
                                        </p:tgtEl>
                                      </p:cBhvr>
                                    </p:animEffect>
                                  </p:childTnLst>
                                </p:cTn>
                              </p:par>
                              <p:par>
                                <p:cTn id="66" presetID="9" presetClass="emph" presetSubtype="0" nodeType="withEffect">
                                  <p:stCondLst>
                                    <p:cond delay="0"/>
                                  </p:stCondLst>
                                  <p:childTnLst>
                                    <p:set>
                                      <p:cBhvr>
                                        <p:cTn id="67" dur="indefinite"/>
                                        <p:tgtEl>
                                          <p:spTgt spid="6">
                                            <p:txEl>
                                              <p:pRg st="5" end="5"/>
                                            </p:txEl>
                                          </p:spTgt>
                                        </p:tgtEl>
                                        <p:attrNameLst>
                                          <p:attrName>style.opacity</p:attrName>
                                        </p:attrNameLst>
                                      </p:cBhvr>
                                      <p:to>
                                        <p:strVal val="0.5"/>
                                      </p:to>
                                    </p:set>
                                    <p:animEffect filter="image" prLst="opacity: 0.5">
                                      <p:cBhvr rctx="IE">
                                        <p:cTn id="68" dur="indefinite"/>
                                        <p:tgtEl>
                                          <p:spTgt spid="6">
                                            <p:txEl>
                                              <p:pRg st="5" end="5"/>
                                            </p:txEl>
                                          </p:spTgt>
                                        </p:tgtEl>
                                      </p:cBhvr>
                                    </p:animEffect>
                                  </p:childTnLst>
                                </p:cTn>
                              </p:par>
                              <p:par>
                                <p:cTn id="69" presetID="9" presetClass="emph" presetSubtype="0" nodeType="withEffect">
                                  <p:stCondLst>
                                    <p:cond delay="0"/>
                                  </p:stCondLst>
                                  <p:childTnLst>
                                    <p:set>
                                      <p:cBhvr>
                                        <p:cTn id="70" dur="indefinite"/>
                                        <p:tgtEl>
                                          <p:spTgt spid="6">
                                            <p:txEl>
                                              <p:pRg st="6" end="6"/>
                                            </p:txEl>
                                          </p:spTgt>
                                        </p:tgtEl>
                                        <p:attrNameLst>
                                          <p:attrName>style.opacity</p:attrName>
                                        </p:attrNameLst>
                                      </p:cBhvr>
                                      <p:to>
                                        <p:strVal val="0.5"/>
                                      </p:to>
                                    </p:set>
                                    <p:animEffect filter="image" prLst="opacity: 0.5">
                                      <p:cBhvr rctx="IE">
                                        <p:cTn id="71" dur="indefinite"/>
                                        <p:tgtEl>
                                          <p:spTgt spid="6">
                                            <p:txEl>
                                              <p:pRg st="6" end="6"/>
                                            </p:txEl>
                                          </p:spTgt>
                                        </p:tgtEl>
                                      </p:cBhvr>
                                    </p:animEffect>
                                  </p:childTnLst>
                                </p:cTn>
                              </p:par>
                              <p:par>
                                <p:cTn id="72" presetID="9" presetClass="emph" presetSubtype="0" nodeType="withEffect">
                                  <p:stCondLst>
                                    <p:cond delay="0"/>
                                  </p:stCondLst>
                                  <p:childTnLst>
                                    <p:set>
                                      <p:cBhvr>
                                        <p:cTn id="73" dur="indefinite"/>
                                        <p:tgtEl>
                                          <p:spTgt spid="6">
                                            <p:txEl>
                                              <p:pRg st="7" end="7"/>
                                            </p:txEl>
                                          </p:spTgt>
                                        </p:tgtEl>
                                        <p:attrNameLst>
                                          <p:attrName>style.opacity</p:attrName>
                                        </p:attrNameLst>
                                      </p:cBhvr>
                                      <p:to>
                                        <p:strVal val="0.5"/>
                                      </p:to>
                                    </p:set>
                                    <p:animEffect filter="image" prLst="opacity: 0.5">
                                      <p:cBhvr rctx="IE">
                                        <p:cTn id="74" dur="indefinite"/>
                                        <p:tgtEl>
                                          <p:spTgt spid="6">
                                            <p:txEl>
                                              <p:pRg st="7" end="7"/>
                                            </p:txEl>
                                          </p:spTgt>
                                        </p:tgtEl>
                                      </p:cBhvr>
                                    </p:animEffect>
                                  </p:childTnLst>
                                </p:cTn>
                              </p:par>
                              <p:par>
                                <p:cTn id="75" presetID="9" presetClass="emph" presetSubtype="0" nodeType="withEffect">
                                  <p:stCondLst>
                                    <p:cond delay="0"/>
                                  </p:stCondLst>
                                  <p:childTnLst>
                                    <p:set>
                                      <p:cBhvr>
                                        <p:cTn id="76" dur="indefinite"/>
                                        <p:tgtEl>
                                          <p:spTgt spid="6">
                                            <p:txEl>
                                              <p:pRg st="8" end="8"/>
                                            </p:txEl>
                                          </p:spTgt>
                                        </p:tgtEl>
                                        <p:attrNameLst>
                                          <p:attrName>style.opacity</p:attrName>
                                        </p:attrNameLst>
                                      </p:cBhvr>
                                      <p:to>
                                        <p:strVal val="0.5"/>
                                      </p:to>
                                    </p:set>
                                    <p:animEffect filter="image" prLst="opacity: 0.5">
                                      <p:cBhvr rctx="IE">
                                        <p:cTn id="77" dur="indefinite"/>
                                        <p:tgtEl>
                                          <p:spTgt spid="6">
                                            <p:txEl>
                                              <p:pRg st="8" end="8"/>
                                            </p:txEl>
                                          </p:spTgt>
                                        </p:tgtEl>
                                      </p:cBhvr>
                                    </p:animEffect>
                                  </p:childTnLst>
                                </p:cTn>
                              </p:par>
                              <p:par>
                                <p:cTn id="78" presetID="9" presetClass="emph" presetSubtype="0" nodeType="withEffect">
                                  <p:stCondLst>
                                    <p:cond delay="0"/>
                                  </p:stCondLst>
                                  <p:childTnLst>
                                    <p:set>
                                      <p:cBhvr>
                                        <p:cTn id="79" dur="indefinite"/>
                                        <p:tgtEl>
                                          <p:spTgt spid="6">
                                            <p:txEl>
                                              <p:pRg st="9" end="9"/>
                                            </p:txEl>
                                          </p:spTgt>
                                        </p:tgtEl>
                                        <p:attrNameLst>
                                          <p:attrName>style.opacity</p:attrName>
                                        </p:attrNameLst>
                                      </p:cBhvr>
                                      <p:to>
                                        <p:strVal val="0.5"/>
                                      </p:to>
                                    </p:set>
                                    <p:animEffect filter="image" prLst="opacity: 0.5">
                                      <p:cBhvr rctx="IE">
                                        <p:cTn id="80" dur="indefinite"/>
                                        <p:tgtEl>
                                          <p:spTgt spid="6">
                                            <p:txEl>
                                              <p:pRg st="9" end="9"/>
                                            </p:txEl>
                                          </p:spTgt>
                                        </p:tgtEl>
                                      </p:cBhvr>
                                    </p:animEffect>
                                  </p:childTnLst>
                                </p:cTn>
                              </p:par>
                              <p:par>
                                <p:cTn id="81" presetID="9" presetClass="emph" presetSubtype="0" nodeType="withEffect">
                                  <p:stCondLst>
                                    <p:cond delay="0"/>
                                  </p:stCondLst>
                                  <p:childTnLst>
                                    <p:set>
                                      <p:cBhvr>
                                        <p:cTn id="82" dur="indefinite"/>
                                        <p:tgtEl>
                                          <p:spTgt spid="6">
                                            <p:txEl>
                                              <p:pRg st="10" end="10"/>
                                            </p:txEl>
                                          </p:spTgt>
                                        </p:tgtEl>
                                        <p:attrNameLst>
                                          <p:attrName>style.opacity</p:attrName>
                                        </p:attrNameLst>
                                      </p:cBhvr>
                                      <p:to>
                                        <p:strVal val="0.5"/>
                                      </p:to>
                                    </p:set>
                                    <p:animEffect filter="image" prLst="opacity: 0.5">
                                      <p:cBhvr rctx="IE">
                                        <p:cTn id="83" dur="indefinite"/>
                                        <p:tgtEl>
                                          <p:spTgt spid="6">
                                            <p:txEl>
                                              <p:pRg st="10" end="10"/>
                                            </p:txEl>
                                          </p:spTgt>
                                        </p:tgtEl>
                                      </p:cBhvr>
                                    </p:animEffect>
                                  </p:childTnLst>
                                </p:cTn>
                              </p:par>
                              <p:par>
                                <p:cTn id="84" presetID="9" presetClass="emph" presetSubtype="0" nodeType="withEffect">
                                  <p:stCondLst>
                                    <p:cond delay="0"/>
                                  </p:stCondLst>
                                  <p:childTnLst>
                                    <p:set>
                                      <p:cBhvr>
                                        <p:cTn id="85" dur="indefinite"/>
                                        <p:tgtEl>
                                          <p:spTgt spid="6">
                                            <p:txEl>
                                              <p:pRg st="11" end="11"/>
                                            </p:txEl>
                                          </p:spTgt>
                                        </p:tgtEl>
                                        <p:attrNameLst>
                                          <p:attrName>style.opacity</p:attrName>
                                        </p:attrNameLst>
                                      </p:cBhvr>
                                      <p:to>
                                        <p:strVal val="0.5"/>
                                      </p:to>
                                    </p:set>
                                    <p:animEffect filter="image" prLst="opacity: 0.5">
                                      <p:cBhvr rctx="IE">
                                        <p:cTn id="86" dur="indefinite"/>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ACE84D-4D0C-41DD-A2B1-3835847B168D}"/>
              </a:ext>
            </a:extLst>
          </p:cNvPr>
          <p:cNvSpPr>
            <a:spLocks noGrp="1"/>
          </p:cNvSpPr>
          <p:nvPr>
            <p:ph type="body" sz="quarter" idx="14"/>
          </p:nvPr>
        </p:nvSpPr>
        <p:spPr>
          <a:xfrm>
            <a:off x="180000" y="2340000"/>
            <a:ext cx="3534505" cy="2212861"/>
          </a:xfrm>
        </p:spPr>
        <p:txBody>
          <a:bodyPr/>
          <a:lstStyle/>
          <a:p>
            <a:r>
              <a:rPr lang="en-US" sz="4000" dirty="0">
                <a:solidFill>
                  <a:srgbClr val="464643"/>
                </a:solidFill>
                <a:ea typeface="+mj-ea"/>
              </a:rPr>
              <a:t>Assessment Questions “Economic” Category</a:t>
            </a:r>
            <a:endParaRPr lang="en-US" sz="4000" kern="1200" dirty="0">
              <a:solidFill>
                <a:srgbClr val="464643"/>
              </a:solidFill>
              <a:ea typeface="+mj-ea"/>
            </a:endParaRPr>
          </a:p>
        </p:txBody>
      </p:sp>
      <p:sp>
        <p:nvSpPr>
          <p:cNvPr id="5" name="Tijdelijke aanduiding voor tekst 2">
            <a:extLst>
              <a:ext uri="{FF2B5EF4-FFF2-40B4-BE49-F238E27FC236}">
                <a16:creationId xmlns:a16="http://schemas.microsoft.com/office/drawing/2014/main" id="{79A6B6F2-3E14-FD40-918F-0F10CC125C3C}"/>
              </a:ext>
            </a:extLst>
          </p:cNvPr>
          <p:cNvSpPr txBox="1">
            <a:spLocks/>
          </p:cNvSpPr>
          <p:nvPr/>
        </p:nvSpPr>
        <p:spPr>
          <a:xfrm>
            <a:off x="-2951004" y="411164"/>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45.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6" name="TextBox 5">
            <a:extLst>
              <a:ext uri="{FF2B5EF4-FFF2-40B4-BE49-F238E27FC236}">
                <a16:creationId xmlns:a16="http://schemas.microsoft.com/office/drawing/2014/main" id="{A38DB09A-C35E-4D7C-9E54-28946042AE4D}"/>
              </a:ext>
            </a:extLst>
          </p:cNvPr>
          <p:cNvSpPr txBox="1"/>
          <p:nvPr/>
        </p:nvSpPr>
        <p:spPr>
          <a:xfrm>
            <a:off x="3760999" y="257045"/>
            <a:ext cx="8061434" cy="6510437"/>
          </a:xfrm>
          <a:prstGeom prst="rect">
            <a:avLst/>
          </a:prstGeom>
          <a:noFill/>
        </p:spPr>
        <p:txBody>
          <a:bodyPr wrap="square" rtlCol="0">
            <a:spAutoFit/>
          </a:bodyPr>
          <a:lstStyle/>
          <a:p>
            <a:pPr marL="349200" indent="-349200">
              <a:lnSpc>
                <a:spcPct val="107000"/>
              </a:lnSpc>
              <a:spcAft>
                <a:spcPts val="8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livelihoods (or income-generating activities) are present in the community? </a:t>
            </a:r>
          </a:p>
          <a:p>
            <a:pPr marL="349200" indent="-349200">
              <a:lnSpc>
                <a:spcPct val="107000"/>
              </a:lnSpc>
              <a:spcAft>
                <a:spcPts val="8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What crops are prevalent and grow well?</a:t>
            </a:r>
          </a:p>
          <a:p>
            <a:pPr marL="349200" indent="-349200">
              <a:lnSpc>
                <a:spcPct val="107000"/>
              </a:lnSpc>
              <a:spcAft>
                <a:spcPts val="800"/>
              </a:spcAft>
              <a:buClr>
                <a:srgbClr val="EE7402"/>
              </a:buClr>
              <a:buFont typeface="+mj-lt"/>
              <a:buAutoNum type="arabicPeriod"/>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financial assets to people have? For example, cattle, savings, remittances, sellable goods.</a:t>
            </a:r>
          </a:p>
          <a:p>
            <a:r>
              <a:rPr lang="en-GB" sz="1700" b="1" dirty="0">
                <a:solidFill>
                  <a:srgbClr val="EE7402"/>
                </a:solidFill>
                <a:latin typeface="Poppins Light" panose="00000400000000000000" pitchFamily="2" charset="0"/>
                <a:ea typeface="Calibri" panose="020F0502020204030204" pitchFamily="34" charset="0"/>
                <a:cs typeface="Arial" panose="020B0604020202020204" pitchFamily="34" charset="0"/>
              </a:rPr>
              <a:t>If hazards are present in the community:</a:t>
            </a:r>
          </a:p>
          <a:p>
            <a:pPr marL="349200" indent="-349200">
              <a:lnSpc>
                <a:spcPct val="107000"/>
              </a:lnSpc>
              <a:spcAft>
                <a:spcPts val="600"/>
              </a:spcAft>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How does the main hazard affect economic activities, such as farming, fishing, factories, or operation of local markets?</a:t>
            </a:r>
          </a:p>
          <a:p>
            <a:pPr marL="349200" indent="-349200">
              <a:lnSpc>
                <a:spcPct val="107000"/>
              </a:lnSpc>
              <a:spcAft>
                <a:spcPts val="600"/>
              </a:spcAft>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livelihoods (or income-generating activities) are most affected by the hazard?</a:t>
            </a:r>
          </a:p>
          <a:p>
            <a:pPr marL="349200" indent="-349200">
              <a:lnSpc>
                <a:spcPct val="107000"/>
              </a:lnSpc>
              <a:spcAft>
                <a:spcPts val="600"/>
              </a:spcAft>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livelihoods (or income-generating activities) are not affected or less affected by the hazard?</a:t>
            </a:r>
          </a:p>
          <a:p>
            <a:pPr marL="349200" indent="-349200">
              <a:lnSpc>
                <a:spcPct val="107000"/>
              </a:lnSpc>
              <a:spcAft>
                <a:spcPts val="600"/>
              </a:spcAft>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What new ways of generating income are used in times of crisis?</a:t>
            </a:r>
          </a:p>
          <a:p>
            <a:pPr marL="349200" indent="-349200">
              <a:lnSpc>
                <a:spcPct val="107000"/>
              </a:lnSpc>
              <a:spcAft>
                <a:spcPts val="600"/>
              </a:spcAft>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crops are most affected by the hazard? Why does this happen?</a:t>
            </a:r>
          </a:p>
          <a:p>
            <a:pPr marL="349200" indent="-349200">
              <a:lnSpc>
                <a:spcPct val="107000"/>
              </a:lnSpc>
              <a:spcAft>
                <a:spcPts val="600"/>
              </a:spcAft>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Which crops are less affected by the hazard? Why are they not so much affected?</a:t>
            </a:r>
          </a:p>
          <a:p>
            <a:pPr marL="349200" indent="-349200">
              <a:lnSpc>
                <a:spcPct val="107000"/>
              </a:lnSpc>
              <a:spcAft>
                <a:spcPts val="600"/>
              </a:spcAft>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How do people get money to buy food or other items during disaster? For example, from savings, remittances, selling, assets.</a:t>
            </a:r>
          </a:p>
          <a:p>
            <a:pPr marL="349200" indent="-349200">
              <a:lnSpc>
                <a:spcPct val="107000"/>
              </a:lnSpc>
              <a:spcAft>
                <a:spcPts val="600"/>
              </a:spcAft>
              <a:buClr>
                <a:srgbClr val="EE7402"/>
              </a:buClr>
              <a:buFont typeface="+mj-lt"/>
              <a:buAutoNum type="arabicPeriod" startAt="4"/>
            </a:pPr>
            <a:r>
              <a:rPr lang="en-GB" sz="1700" dirty="0">
                <a:solidFill>
                  <a:srgbClr val="464643"/>
                </a:solidFill>
                <a:latin typeface="Poppins" panose="00000500000000000000" pitchFamily="2" charset="0"/>
                <a:ea typeface="Calibri" panose="020F0502020204030204" pitchFamily="34" charset="0"/>
                <a:cs typeface="Poppins" panose="00000500000000000000" pitchFamily="2" charset="0"/>
              </a:rPr>
              <a:t>How is paid labour affected by the hazard?</a:t>
            </a:r>
          </a:p>
        </p:txBody>
      </p:sp>
    </p:spTree>
    <p:extLst>
      <p:ext uri="{BB962C8B-B14F-4D97-AF65-F5344CB8AC3E}">
        <p14:creationId xmlns:p14="http://schemas.microsoft.com/office/powerpoint/2010/main" val="27450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par>
                                <p:cTn id="51" presetID="9" presetClass="emph" presetSubtype="0" nodeType="withEffect">
                                  <p:stCondLst>
                                    <p:cond delay="0"/>
                                  </p:stCondLst>
                                  <p:childTnLst>
                                    <p:set>
                                      <p:cBhvr>
                                        <p:cTn id="52" dur="indefinite"/>
                                        <p:tgtEl>
                                          <p:spTgt spid="6">
                                            <p:txEl>
                                              <p:pRg st="0" end="0"/>
                                            </p:txEl>
                                          </p:spTgt>
                                        </p:tgtEl>
                                        <p:attrNameLst>
                                          <p:attrName>style.opacity</p:attrName>
                                        </p:attrNameLst>
                                      </p:cBhvr>
                                      <p:to>
                                        <p:strVal val="0.5"/>
                                      </p:to>
                                    </p:set>
                                    <p:animEffect filter="image" prLst="opacity: 0.5">
                                      <p:cBhvr rctx="IE">
                                        <p:cTn id="53" dur="indefinite"/>
                                        <p:tgtEl>
                                          <p:spTgt spid="6">
                                            <p:txEl>
                                              <p:pRg st="0" end="0"/>
                                            </p:txEl>
                                          </p:spTgt>
                                        </p:tgtEl>
                                      </p:cBhvr>
                                    </p:animEffect>
                                  </p:childTnLst>
                                </p:cTn>
                              </p:par>
                              <p:par>
                                <p:cTn id="54" presetID="9" presetClass="emph" presetSubtype="0" nodeType="withEffect">
                                  <p:stCondLst>
                                    <p:cond delay="0"/>
                                  </p:stCondLst>
                                  <p:childTnLst>
                                    <p:set>
                                      <p:cBhvr>
                                        <p:cTn id="55" dur="indefinite"/>
                                        <p:tgtEl>
                                          <p:spTgt spid="6">
                                            <p:txEl>
                                              <p:pRg st="1" end="1"/>
                                            </p:txEl>
                                          </p:spTgt>
                                        </p:tgtEl>
                                        <p:attrNameLst>
                                          <p:attrName>style.opacity</p:attrName>
                                        </p:attrNameLst>
                                      </p:cBhvr>
                                      <p:to>
                                        <p:strVal val="0.5"/>
                                      </p:to>
                                    </p:set>
                                    <p:animEffect filter="image" prLst="opacity: 0.5">
                                      <p:cBhvr rctx="IE">
                                        <p:cTn id="56" dur="indefinite"/>
                                        <p:tgtEl>
                                          <p:spTgt spid="6">
                                            <p:txEl>
                                              <p:pRg st="1" end="1"/>
                                            </p:txEl>
                                          </p:spTgt>
                                        </p:tgtEl>
                                      </p:cBhvr>
                                    </p:animEffect>
                                  </p:childTnLst>
                                </p:cTn>
                              </p:par>
                              <p:par>
                                <p:cTn id="57" presetID="9" presetClass="emph" presetSubtype="0" nodeType="withEffect">
                                  <p:stCondLst>
                                    <p:cond delay="0"/>
                                  </p:stCondLst>
                                  <p:childTnLst>
                                    <p:set>
                                      <p:cBhvr>
                                        <p:cTn id="58" dur="indefinite"/>
                                        <p:tgtEl>
                                          <p:spTgt spid="6">
                                            <p:txEl>
                                              <p:pRg st="2" end="2"/>
                                            </p:txEl>
                                          </p:spTgt>
                                        </p:tgtEl>
                                        <p:attrNameLst>
                                          <p:attrName>style.opacity</p:attrName>
                                        </p:attrNameLst>
                                      </p:cBhvr>
                                      <p:to>
                                        <p:strVal val="0.5"/>
                                      </p:to>
                                    </p:set>
                                    <p:animEffect filter="image" prLst="opacity: 0.5">
                                      <p:cBhvr rctx="IE">
                                        <p:cTn id="59" dur="indefinite"/>
                                        <p:tgtEl>
                                          <p:spTgt spid="6">
                                            <p:txEl>
                                              <p:pRg st="2" end="2"/>
                                            </p:txEl>
                                          </p:spTgt>
                                        </p:tgtEl>
                                      </p:cBhvr>
                                    </p:animEffect>
                                  </p:childTnLst>
                                </p:cTn>
                              </p:par>
                              <p:par>
                                <p:cTn id="60" presetID="9" presetClass="emph" presetSubtype="0" nodeType="withEffect">
                                  <p:stCondLst>
                                    <p:cond delay="0"/>
                                  </p:stCondLst>
                                  <p:childTnLst>
                                    <p:set>
                                      <p:cBhvr>
                                        <p:cTn id="61" dur="indefinite"/>
                                        <p:tgtEl>
                                          <p:spTgt spid="6">
                                            <p:txEl>
                                              <p:pRg st="3" end="3"/>
                                            </p:txEl>
                                          </p:spTgt>
                                        </p:tgtEl>
                                        <p:attrNameLst>
                                          <p:attrName>style.opacity</p:attrName>
                                        </p:attrNameLst>
                                      </p:cBhvr>
                                      <p:to>
                                        <p:strVal val="0.5"/>
                                      </p:to>
                                    </p:set>
                                    <p:animEffect filter="image" prLst="opacity: 0.5">
                                      <p:cBhvr rctx="IE">
                                        <p:cTn id="62" dur="indefinite"/>
                                        <p:tgtEl>
                                          <p:spTgt spid="6">
                                            <p:txEl>
                                              <p:pRg st="3" end="3"/>
                                            </p:txEl>
                                          </p:spTgt>
                                        </p:tgtEl>
                                      </p:cBhvr>
                                    </p:animEffect>
                                  </p:childTnLst>
                                </p:cTn>
                              </p:par>
                              <p:par>
                                <p:cTn id="63" presetID="9" presetClass="emph" presetSubtype="0" nodeType="withEffect">
                                  <p:stCondLst>
                                    <p:cond delay="0"/>
                                  </p:stCondLst>
                                  <p:childTnLst>
                                    <p:set>
                                      <p:cBhvr>
                                        <p:cTn id="64" dur="indefinite"/>
                                        <p:tgtEl>
                                          <p:spTgt spid="6">
                                            <p:txEl>
                                              <p:pRg st="4" end="4"/>
                                            </p:txEl>
                                          </p:spTgt>
                                        </p:tgtEl>
                                        <p:attrNameLst>
                                          <p:attrName>style.opacity</p:attrName>
                                        </p:attrNameLst>
                                      </p:cBhvr>
                                      <p:to>
                                        <p:strVal val="0.5"/>
                                      </p:to>
                                    </p:set>
                                    <p:animEffect filter="image" prLst="opacity: 0.5">
                                      <p:cBhvr rctx="IE">
                                        <p:cTn id="65" dur="indefinite"/>
                                        <p:tgtEl>
                                          <p:spTgt spid="6">
                                            <p:txEl>
                                              <p:pRg st="4" end="4"/>
                                            </p:txEl>
                                          </p:spTgt>
                                        </p:tgtEl>
                                      </p:cBhvr>
                                    </p:animEffect>
                                  </p:childTnLst>
                                </p:cTn>
                              </p:par>
                              <p:par>
                                <p:cTn id="66" presetID="9" presetClass="emph" presetSubtype="0" nodeType="withEffect">
                                  <p:stCondLst>
                                    <p:cond delay="0"/>
                                  </p:stCondLst>
                                  <p:childTnLst>
                                    <p:set>
                                      <p:cBhvr>
                                        <p:cTn id="67" dur="indefinite"/>
                                        <p:tgtEl>
                                          <p:spTgt spid="6">
                                            <p:txEl>
                                              <p:pRg st="5" end="5"/>
                                            </p:txEl>
                                          </p:spTgt>
                                        </p:tgtEl>
                                        <p:attrNameLst>
                                          <p:attrName>style.opacity</p:attrName>
                                        </p:attrNameLst>
                                      </p:cBhvr>
                                      <p:to>
                                        <p:strVal val="0.5"/>
                                      </p:to>
                                    </p:set>
                                    <p:animEffect filter="image" prLst="opacity: 0.5">
                                      <p:cBhvr rctx="IE">
                                        <p:cTn id="68" dur="indefinite"/>
                                        <p:tgtEl>
                                          <p:spTgt spid="6">
                                            <p:txEl>
                                              <p:pRg st="5" end="5"/>
                                            </p:txEl>
                                          </p:spTgt>
                                        </p:tgtEl>
                                      </p:cBhvr>
                                    </p:animEffect>
                                  </p:childTnLst>
                                </p:cTn>
                              </p:par>
                              <p:par>
                                <p:cTn id="69" presetID="9" presetClass="emph" presetSubtype="0" nodeType="withEffect">
                                  <p:stCondLst>
                                    <p:cond delay="0"/>
                                  </p:stCondLst>
                                  <p:childTnLst>
                                    <p:set>
                                      <p:cBhvr>
                                        <p:cTn id="70" dur="indefinite"/>
                                        <p:tgtEl>
                                          <p:spTgt spid="6">
                                            <p:txEl>
                                              <p:pRg st="6" end="6"/>
                                            </p:txEl>
                                          </p:spTgt>
                                        </p:tgtEl>
                                        <p:attrNameLst>
                                          <p:attrName>style.opacity</p:attrName>
                                        </p:attrNameLst>
                                      </p:cBhvr>
                                      <p:to>
                                        <p:strVal val="0.5"/>
                                      </p:to>
                                    </p:set>
                                    <p:animEffect filter="image" prLst="opacity: 0.5">
                                      <p:cBhvr rctx="IE">
                                        <p:cTn id="71" dur="indefinite"/>
                                        <p:tgtEl>
                                          <p:spTgt spid="6">
                                            <p:txEl>
                                              <p:pRg st="6" end="6"/>
                                            </p:txEl>
                                          </p:spTgt>
                                        </p:tgtEl>
                                      </p:cBhvr>
                                    </p:animEffect>
                                  </p:childTnLst>
                                </p:cTn>
                              </p:par>
                              <p:par>
                                <p:cTn id="72" presetID="9" presetClass="emph" presetSubtype="0" nodeType="withEffect">
                                  <p:stCondLst>
                                    <p:cond delay="0"/>
                                  </p:stCondLst>
                                  <p:childTnLst>
                                    <p:set>
                                      <p:cBhvr>
                                        <p:cTn id="73" dur="indefinite"/>
                                        <p:tgtEl>
                                          <p:spTgt spid="6">
                                            <p:txEl>
                                              <p:pRg st="7" end="7"/>
                                            </p:txEl>
                                          </p:spTgt>
                                        </p:tgtEl>
                                        <p:attrNameLst>
                                          <p:attrName>style.opacity</p:attrName>
                                        </p:attrNameLst>
                                      </p:cBhvr>
                                      <p:to>
                                        <p:strVal val="0.5"/>
                                      </p:to>
                                    </p:set>
                                    <p:animEffect filter="image" prLst="opacity: 0.5">
                                      <p:cBhvr rctx="IE">
                                        <p:cTn id="74" dur="indefinite"/>
                                        <p:tgtEl>
                                          <p:spTgt spid="6">
                                            <p:txEl>
                                              <p:pRg st="7" end="7"/>
                                            </p:txEl>
                                          </p:spTgt>
                                        </p:tgtEl>
                                      </p:cBhvr>
                                    </p:animEffect>
                                  </p:childTnLst>
                                </p:cTn>
                              </p:par>
                              <p:par>
                                <p:cTn id="75" presetID="9" presetClass="emph" presetSubtype="0" nodeType="withEffect">
                                  <p:stCondLst>
                                    <p:cond delay="0"/>
                                  </p:stCondLst>
                                  <p:childTnLst>
                                    <p:set>
                                      <p:cBhvr>
                                        <p:cTn id="76" dur="indefinite"/>
                                        <p:tgtEl>
                                          <p:spTgt spid="6">
                                            <p:txEl>
                                              <p:pRg st="8" end="8"/>
                                            </p:txEl>
                                          </p:spTgt>
                                        </p:tgtEl>
                                        <p:attrNameLst>
                                          <p:attrName>style.opacity</p:attrName>
                                        </p:attrNameLst>
                                      </p:cBhvr>
                                      <p:to>
                                        <p:strVal val="0.5"/>
                                      </p:to>
                                    </p:set>
                                    <p:animEffect filter="image" prLst="opacity: 0.5">
                                      <p:cBhvr rctx="IE">
                                        <p:cTn id="77" dur="indefinite"/>
                                        <p:tgtEl>
                                          <p:spTgt spid="6">
                                            <p:txEl>
                                              <p:pRg st="8" end="8"/>
                                            </p:txEl>
                                          </p:spTgt>
                                        </p:tgtEl>
                                      </p:cBhvr>
                                    </p:animEffect>
                                  </p:childTnLst>
                                </p:cTn>
                              </p:par>
                              <p:par>
                                <p:cTn id="78" presetID="9" presetClass="emph" presetSubtype="0" nodeType="withEffect">
                                  <p:stCondLst>
                                    <p:cond delay="0"/>
                                  </p:stCondLst>
                                  <p:childTnLst>
                                    <p:set>
                                      <p:cBhvr>
                                        <p:cTn id="79" dur="indefinite"/>
                                        <p:tgtEl>
                                          <p:spTgt spid="6">
                                            <p:txEl>
                                              <p:pRg st="9" end="9"/>
                                            </p:txEl>
                                          </p:spTgt>
                                        </p:tgtEl>
                                        <p:attrNameLst>
                                          <p:attrName>style.opacity</p:attrName>
                                        </p:attrNameLst>
                                      </p:cBhvr>
                                      <p:to>
                                        <p:strVal val="0.5"/>
                                      </p:to>
                                    </p:set>
                                    <p:animEffect filter="image" prLst="opacity: 0.5">
                                      <p:cBhvr rctx="IE">
                                        <p:cTn id="80" dur="indefinite"/>
                                        <p:tgtEl>
                                          <p:spTgt spid="6">
                                            <p:txEl>
                                              <p:pRg st="9" end="9"/>
                                            </p:txEl>
                                          </p:spTgt>
                                        </p:tgtEl>
                                      </p:cBhvr>
                                    </p:animEffect>
                                  </p:childTnLst>
                                </p:cTn>
                              </p:par>
                              <p:par>
                                <p:cTn id="81" presetID="9" presetClass="emph" presetSubtype="0" nodeType="withEffect">
                                  <p:stCondLst>
                                    <p:cond delay="0"/>
                                  </p:stCondLst>
                                  <p:childTnLst>
                                    <p:set>
                                      <p:cBhvr>
                                        <p:cTn id="82" dur="indefinite"/>
                                        <p:tgtEl>
                                          <p:spTgt spid="6">
                                            <p:txEl>
                                              <p:pRg st="10" end="10"/>
                                            </p:txEl>
                                          </p:spTgt>
                                        </p:tgtEl>
                                        <p:attrNameLst>
                                          <p:attrName>style.opacity</p:attrName>
                                        </p:attrNameLst>
                                      </p:cBhvr>
                                      <p:to>
                                        <p:strVal val="0.5"/>
                                      </p:to>
                                    </p:set>
                                    <p:animEffect filter="image" prLst="opacity: 0.5">
                                      <p:cBhvr rctx="IE">
                                        <p:cTn id="83" dur="indefinite"/>
                                        <p:tgtEl>
                                          <p:spTgt spid="6">
                                            <p:txEl>
                                              <p:pRg st="10" end="10"/>
                                            </p:txEl>
                                          </p:spTgt>
                                        </p:tgtEl>
                                      </p:cBhvr>
                                    </p:animEffect>
                                  </p:childTnLst>
                                </p:cTn>
                              </p:par>
                              <p:par>
                                <p:cTn id="84" presetID="9" presetClass="emph" presetSubtype="0" nodeType="withEffect">
                                  <p:stCondLst>
                                    <p:cond delay="0"/>
                                  </p:stCondLst>
                                  <p:childTnLst>
                                    <p:set>
                                      <p:cBhvr>
                                        <p:cTn id="85" dur="indefinite"/>
                                        <p:tgtEl>
                                          <p:spTgt spid="6">
                                            <p:txEl>
                                              <p:pRg st="11" end="11"/>
                                            </p:txEl>
                                          </p:spTgt>
                                        </p:tgtEl>
                                        <p:attrNameLst>
                                          <p:attrName>style.opacity</p:attrName>
                                        </p:attrNameLst>
                                      </p:cBhvr>
                                      <p:to>
                                        <p:strVal val="0.5"/>
                                      </p:to>
                                    </p:set>
                                    <p:animEffect filter="image" prLst="opacity: 0.5">
                                      <p:cBhvr rctx="IE">
                                        <p:cTn id="86" dur="indefinite"/>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1BC00FD-E7D5-4E15-B983-A7FC010D678B}"/>
              </a:ext>
            </a:extLst>
          </p:cNvPr>
          <p:cNvGraphicFramePr>
            <a:graphicFrameLocks noGrp="1"/>
          </p:cNvGraphicFramePr>
          <p:nvPr>
            <p:extLst>
              <p:ext uri="{D42A27DB-BD31-4B8C-83A1-F6EECF244321}">
                <p14:modId xmlns:p14="http://schemas.microsoft.com/office/powerpoint/2010/main" val="4243115229"/>
              </p:ext>
            </p:extLst>
          </p:nvPr>
        </p:nvGraphicFramePr>
        <p:xfrm>
          <a:off x="598081" y="1883742"/>
          <a:ext cx="10995837" cy="4728454"/>
        </p:xfrm>
        <a:graphic>
          <a:graphicData uri="http://schemas.openxmlformats.org/drawingml/2006/table">
            <a:tbl>
              <a:tblPr firstRow="1" firstCol="1" bandRow="1">
                <a:tableStyleId>{5C22544A-7EE6-4342-B048-85BDC9FD1C3A}</a:tableStyleId>
              </a:tblPr>
              <a:tblGrid>
                <a:gridCol w="2198682">
                  <a:extLst>
                    <a:ext uri="{9D8B030D-6E8A-4147-A177-3AD203B41FA5}">
                      <a16:colId xmlns:a16="http://schemas.microsoft.com/office/drawing/2014/main" val="823026380"/>
                    </a:ext>
                  </a:extLst>
                </a:gridCol>
                <a:gridCol w="1917891">
                  <a:extLst>
                    <a:ext uri="{9D8B030D-6E8A-4147-A177-3AD203B41FA5}">
                      <a16:colId xmlns:a16="http://schemas.microsoft.com/office/drawing/2014/main" val="2088139519"/>
                    </a:ext>
                  </a:extLst>
                </a:gridCol>
                <a:gridCol w="2147777">
                  <a:extLst>
                    <a:ext uri="{9D8B030D-6E8A-4147-A177-3AD203B41FA5}">
                      <a16:colId xmlns:a16="http://schemas.microsoft.com/office/drawing/2014/main" val="1857766974"/>
                    </a:ext>
                  </a:extLst>
                </a:gridCol>
                <a:gridCol w="1998921">
                  <a:extLst>
                    <a:ext uri="{9D8B030D-6E8A-4147-A177-3AD203B41FA5}">
                      <a16:colId xmlns:a16="http://schemas.microsoft.com/office/drawing/2014/main" val="2446569045"/>
                    </a:ext>
                  </a:extLst>
                </a:gridCol>
                <a:gridCol w="2732566">
                  <a:extLst>
                    <a:ext uri="{9D8B030D-6E8A-4147-A177-3AD203B41FA5}">
                      <a16:colId xmlns:a16="http://schemas.microsoft.com/office/drawing/2014/main" val="3625547572"/>
                    </a:ext>
                  </a:extLst>
                </a:gridCol>
              </a:tblGrid>
              <a:tr h="332277">
                <a:tc>
                  <a:txBody>
                    <a:bodyPr/>
                    <a:lstStyle/>
                    <a:p>
                      <a:pPr algn="ctr">
                        <a:lnSpc>
                          <a:spcPct val="107000"/>
                        </a:lnSpc>
                        <a:spcAft>
                          <a:spcPts val="800"/>
                        </a:spcAft>
                      </a:pPr>
                      <a:r>
                        <a:rPr lang="en-GB" sz="1600" b="0">
                          <a:solidFill>
                            <a:srgbClr val="464643"/>
                          </a:solidFill>
                          <a:effectLst/>
                          <a:latin typeface="Poppins Regular" panose="00000500000000000000" pitchFamily="2" charset="0"/>
                          <a:cs typeface="Poppins Regular" panose="00000500000000000000" pitchFamily="2" charset="0"/>
                        </a:rPr>
                        <a:t>Column 1</a:t>
                      </a:r>
                      <a:endParaRPr lang="en-GB" sz="1200" b="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600" b="0">
                          <a:solidFill>
                            <a:srgbClr val="464643"/>
                          </a:solidFill>
                          <a:effectLst/>
                          <a:latin typeface="Poppins Regular" panose="00000500000000000000" pitchFamily="2" charset="0"/>
                          <a:cs typeface="Poppins Regular" panose="00000500000000000000" pitchFamily="2" charset="0"/>
                        </a:rPr>
                        <a:t>Column 2</a:t>
                      </a:r>
                      <a:endParaRPr lang="en-GB" sz="1200" b="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600" b="0">
                          <a:solidFill>
                            <a:srgbClr val="464643"/>
                          </a:solidFill>
                          <a:effectLst/>
                          <a:latin typeface="Poppins Regular" panose="00000500000000000000" pitchFamily="2" charset="0"/>
                          <a:cs typeface="Poppins Regular" panose="00000500000000000000" pitchFamily="2" charset="0"/>
                        </a:rPr>
                        <a:t>Column 3</a:t>
                      </a:r>
                      <a:endParaRPr lang="en-GB" sz="1200" b="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600" b="0">
                          <a:solidFill>
                            <a:srgbClr val="464643"/>
                          </a:solidFill>
                          <a:effectLst/>
                          <a:latin typeface="Poppins Regular" panose="00000500000000000000" pitchFamily="2" charset="0"/>
                          <a:cs typeface="Poppins Regular" panose="00000500000000000000" pitchFamily="2" charset="0"/>
                        </a:rPr>
                        <a:t>Column 4</a:t>
                      </a:r>
                      <a:endParaRPr lang="en-GB" sz="1200" b="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600" b="0">
                          <a:solidFill>
                            <a:srgbClr val="464643"/>
                          </a:solidFill>
                          <a:effectLst/>
                          <a:latin typeface="Poppins Regular" panose="00000500000000000000" pitchFamily="2" charset="0"/>
                          <a:cs typeface="Poppins Regular" panose="00000500000000000000" pitchFamily="2" charset="0"/>
                        </a:rPr>
                        <a:t>Column 5</a:t>
                      </a:r>
                      <a:endParaRPr lang="en-GB" sz="1200" b="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3514828"/>
                  </a:ext>
                </a:extLst>
              </a:tr>
              <a:tr h="814260">
                <a:tc>
                  <a:txBody>
                    <a:bodyPr/>
                    <a:lstStyle/>
                    <a:p>
                      <a:pPr>
                        <a:lnSpc>
                          <a:spcPct val="107000"/>
                        </a:lnSpc>
                        <a:spcAft>
                          <a:spcPts val="800"/>
                        </a:spcAft>
                      </a:pPr>
                      <a:r>
                        <a:rPr lang="en-GB" sz="2000" b="1">
                          <a:solidFill>
                            <a:srgbClr val="464643"/>
                          </a:solidFill>
                          <a:effectLst/>
                          <a:latin typeface="Poppins" pitchFamily="2" charset="77"/>
                          <a:cs typeface="Poppins" pitchFamily="2" charset="77"/>
                        </a:rPr>
                        <a:t>Category</a:t>
                      </a:r>
                      <a:endParaRPr lang="en-GB" sz="1600" b="1">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en-GB" sz="2000" b="1">
                          <a:solidFill>
                            <a:srgbClr val="464643"/>
                          </a:solidFill>
                          <a:effectLst/>
                          <a:latin typeface="Poppins" pitchFamily="2" charset="77"/>
                          <a:cs typeface="Poppins" pitchFamily="2" charset="77"/>
                        </a:rPr>
                        <a:t>Impact of hazards</a:t>
                      </a:r>
                      <a:endParaRPr lang="en-GB" sz="1600" b="1">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en-GB" sz="2000" b="1">
                          <a:solidFill>
                            <a:srgbClr val="464643"/>
                          </a:solidFill>
                          <a:effectLst/>
                          <a:latin typeface="Poppins" pitchFamily="2" charset="77"/>
                          <a:cs typeface="Poppins" pitchFamily="2" charset="77"/>
                        </a:rPr>
                        <a:t>Vulnerabilities</a:t>
                      </a:r>
                      <a:endParaRPr lang="en-GB" sz="1600" b="1">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en-GB" sz="2000" b="1">
                          <a:solidFill>
                            <a:srgbClr val="464643"/>
                          </a:solidFill>
                          <a:effectLst/>
                          <a:latin typeface="Poppins" pitchFamily="2" charset="77"/>
                          <a:cs typeface="Poppins" pitchFamily="2" charset="77"/>
                        </a:rPr>
                        <a:t>Capacities</a:t>
                      </a:r>
                      <a:endParaRPr lang="en-GB" sz="1600" b="1">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en-GB" sz="2000" b="1">
                          <a:solidFill>
                            <a:srgbClr val="464643"/>
                          </a:solidFill>
                          <a:effectLst/>
                          <a:latin typeface="Poppins" pitchFamily="2" charset="77"/>
                          <a:cs typeface="Poppins" pitchFamily="2" charset="77"/>
                        </a:rPr>
                        <a:t>Suggested risk-reducing activities </a:t>
                      </a:r>
                      <a:endParaRPr lang="en-GB" sz="1600" b="1">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534166888"/>
                  </a:ext>
                </a:extLst>
              </a:tr>
              <a:tr h="844305">
                <a:tc>
                  <a:txBody>
                    <a:bodyPr/>
                    <a:lstStyle/>
                    <a:p>
                      <a:pPr>
                        <a:lnSpc>
                          <a:spcPct val="107000"/>
                        </a:lnSpc>
                        <a:spcAft>
                          <a:spcPts val="800"/>
                        </a:spcAft>
                      </a:pPr>
                      <a:r>
                        <a:rPr lang="en-GB" sz="2000">
                          <a:solidFill>
                            <a:srgbClr val="464643"/>
                          </a:solidFill>
                          <a:effectLst/>
                          <a:latin typeface="Poppins" pitchFamily="2" charset="77"/>
                          <a:cs typeface="Poppins" pitchFamily="2" charset="77"/>
                        </a:rPr>
                        <a:t>Individual</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0650513"/>
                  </a:ext>
                </a:extLst>
              </a:tr>
              <a:tr h="415304">
                <a:tc>
                  <a:txBody>
                    <a:bodyPr/>
                    <a:lstStyle/>
                    <a:p>
                      <a:pPr>
                        <a:lnSpc>
                          <a:spcPct val="107000"/>
                        </a:lnSpc>
                        <a:spcAft>
                          <a:spcPts val="800"/>
                        </a:spcAft>
                      </a:pPr>
                      <a:r>
                        <a:rPr lang="en-GB" sz="2000">
                          <a:solidFill>
                            <a:srgbClr val="464643"/>
                          </a:solidFill>
                          <a:effectLst/>
                          <a:latin typeface="Poppins" pitchFamily="2" charset="77"/>
                          <a:cs typeface="Poppins" pitchFamily="2" charset="77"/>
                        </a:rPr>
                        <a:t>Social</a:t>
                      </a:r>
                    </a:p>
                    <a:p>
                      <a:pPr>
                        <a:lnSpc>
                          <a:spcPct val="107000"/>
                        </a:lnSpc>
                        <a:spcAft>
                          <a:spcPts val="800"/>
                        </a:spcAft>
                      </a:pP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327007"/>
                  </a:ext>
                </a:extLst>
              </a:tr>
              <a:tr h="415304">
                <a:tc>
                  <a:txBody>
                    <a:bodyPr/>
                    <a:lstStyle/>
                    <a:p>
                      <a:pPr>
                        <a:lnSpc>
                          <a:spcPct val="107000"/>
                        </a:lnSpc>
                        <a:spcAft>
                          <a:spcPts val="800"/>
                        </a:spcAft>
                      </a:pPr>
                      <a:r>
                        <a:rPr lang="en-GB" sz="2000">
                          <a:solidFill>
                            <a:srgbClr val="464643"/>
                          </a:solidFill>
                          <a:effectLst/>
                          <a:latin typeface="Poppins" pitchFamily="2" charset="77"/>
                          <a:cs typeface="Poppins" pitchFamily="2" charset="77"/>
                        </a:rPr>
                        <a:t>Natural</a:t>
                      </a:r>
                    </a:p>
                    <a:p>
                      <a:pPr>
                        <a:lnSpc>
                          <a:spcPct val="107000"/>
                        </a:lnSpc>
                        <a:spcAft>
                          <a:spcPts val="800"/>
                        </a:spcAft>
                      </a:pP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646820"/>
                  </a:ext>
                </a:extLst>
              </a:tr>
              <a:tr h="415304">
                <a:tc>
                  <a:txBody>
                    <a:bodyPr/>
                    <a:lstStyle/>
                    <a:p>
                      <a:pPr>
                        <a:lnSpc>
                          <a:spcPct val="107000"/>
                        </a:lnSpc>
                        <a:spcAft>
                          <a:spcPts val="800"/>
                        </a:spcAft>
                      </a:pPr>
                      <a:r>
                        <a:rPr lang="en-GB" sz="2000">
                          <a:solidFill>
                            <a:srgbClr val="464643"/>
                          </a:solidFill>
                          <a:effectLst/>
                          <a:latin typeface="Poppins" pitchFamily="2" charset="77"/>
                          <a:cs typeface="Poppins" pitchFamily="2" charset="77"/>
                        </a:rPr>
                        <a:t>Physical</a:t>
                      </a:r>
                    </a:p>
                    <a:p>
                      <a:pPr>
                        <a:lnSpc>
                          <a:spcPct val="107000"/>
                        </a:lnSpc>
                        <a:spcAft>
                          <a:spcPts val="800"/>
                        </a:spcAft>
                      </a:pP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2886292"/>
                  </a:ext>
                </a:extLst>
              </a:tr>
              <a:tr h="415304">
                <a:tc>
                  <a:txBody>
                    <a:bodyPr/>
                    <a:lstStyle/>
                    <a:p>
                      <a:pPr>
                        <a:lnSpc>
                          <a:spcPct val="107000"/>
                        </a:lnSpc>
                        <a:spcAft>
                          <a:spcPts val="800"/>
                        </a:spcAft>
                      </a:pPr>
                      <a:r>
                        <a:rPr lang="en-GB" sz="2000">
                          <a:solidFill>
                            <a:srgbClr val="464643"/>
                          </a:solidFill>
                          <a:effectLst/>
                          <a:latin typeface="Poppins" pitchFamily="2" charset="77"/>
                          <a:cs typeface="Poppins" pitchFamily="2" charset="77"/>
                        </a:rPr>
                        <a:t>Economic</a:t>
                      </a:r>
                    </a:p>
                    <a:p>
                      <a:pPr>
                        <a:lnSpc>
                          <a:spcPct val="107000"/>
                        </a:lnSpc>
                        <a:spcAft>
                          <a:spcPts val="800"/>
                        </a:spcAft>
                      </a:pP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a:solidFill>
                            <a:srgbClr val="464643"/>
                          </a:solidFill>
                          <a:effectLst/>
                          <a:latin typeface="Poppins" pitchFamily="2" charset="77"/>
                          <a:cs typeface="Poppins" pitchFamily="2" charset="77"/>
                        </a:rPr>
                        <a:t> </a:t>
                      </a:r>
                      <a:endParaRPr lang="en-GB" sz="1600">
                        <a:solidFill>
                          <a:srgbClr val="464643"/>
                        </a:solidFill>
                        <a:effectLst/>
                        <a:latin typeface="Poppins" pitchFamily="2" charset="77"/>
                        <a:ea typeface="Calibri" panose="020F0502020204030204" pitchFamily="34" charset="0"/>
                        <a:cs typeface="Poppins" pitchFamily="2" charset="77"/>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7886947"/>
                  </a:ext>
                </a:extLst>
              </a:tr>
            </a:tbl>
          </a:graphicData>
        </a:graphic>
      </p:graphicFrame>
      <p:sp>
        <p:nvSpPr>
          <p:cNvPr id="6" name="TextBox 5">
            <a:extLst>
              <a:ext uri="{FF2B5EF4-FFF2-40B4-BE49-F238E27FC236}">
                <a16:creationId xmlns:a16="http://schemas.microsoft.com/office/drawing/2014/main" id="{66163416-045B-4437-92E5-D21038F88FC1}"/>
              </a:ext>
            </a:extLst>
          </p:cNvPr>
          <p:cNvSpPr txBox="1"/>
          <p:nvPr/>
        </p:nvSpPr>
        <p:spPr>
          <a:xfrm>
            <a:off x="838200" y="887231"/>
            <a:ext cx="7806786" cy="657231"/>
          </a:xfrm>
          <a:prstGeom prst="rect">
            <a:avLst/>
          </a:prstGeom>
          <a:noFill/>
        </p:spPr>
        <p:txBody>
          <a:bodyPr wrap="square" rtlCol="0">
            <a:spAutoFit/>
          </a:bodyPr>
          <a:lstStyle/>
          <a:p>
            <a:pPr>
              <a:lnSpc>
                <a:spcPct val="90000"/>
              </a:lnSpc>
              <a:spcBef>
                <a:spcPct val="0"/>
              </a:spcBef>
            </a:pPr>
            <a:r>
              <a:rPr lang="en-US" sz="4000">
                <a:solidFill>
                  <a:srgbClr val="464643"/>
                </a:solidFill>
                <a:latin typeface="Poppins ExtraBold" panose="00000900000000000000" pitchFamily="2" charset="0"/>
                <a:ea typeface="+mj-ea"/>
                <a:cs typeface="Poppins ExtraBold" panose="00000900000000000000" pitchFamily="2" charset="0"/>
              </a:rPr>
              <a:t>Summarizing Information</a:t>
            </a:r>
            <a:endParaRPr lang="en-GB" sz="4000">
              <a:solidFill>
                <a:srgbClr val="464643"/>
              </a:solidFill>
            </a:endParaRPr>
          </a:p>
        </p:txBody>
      </p:sp>
      <p:sp>
        <p:nvSpPr>
          <p:cNvPr id="8" name="Tijdelijke aanduiding voor tekst 2">
            <a:extLst>
              <a:ext uri="{FF2B5EF4-FFF2-40B4-BE49-F238E27FC236}">
                <a16:creationId xmlns:a16="http://schemas.microsoft.com/office/drawing/2014/main" id="{A231D401-49C3-4A43-A080-6975DFEA4E66}"/>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46.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VCA</a:t>
            </a:r>
          </a:p>
        </p:txBody>
      </p:sp>
      <p:sp>
        <p:nvSpPr>
          <p:cNvPr id="2" name="Slide Number Placeholder 1">
            <a:extLst>
              <a:ext uri="{FF2B5EF4-FFF2-40B4-BE49-F238E27FC236}">
                <a16:creationId xmlns:a16="http://schemas.microsoft.com/office/drawing/2014/main" id="{C99E9E99-330A-4310-BA4B-1D02000119D5}"/>
              </a:ext>
            </a:extLst>
          </p:cNvPr>
          <p:cNvSpPr>
            <a:spLocks noGrp="1"/>
          </p:cNvSpPr>
          <p:nvPr>
            <p:ph type="sldNum" sz="quarter" idx="12"/>
          </p:nvPr>
        </p:nvSpPr>
        <p:spPr/>
        <p:txBody>
          <a:bodyPr/>
          <a:lstStyle/>
          <a:p>
            <a:fld id="{585FD527-44D2-4F31-ACFB-A0DEAF4E8B73}" type="slidenum">
              <a:rPr lang="nl-NL" smtClean="0"/>
              <a:t>38</a:t>
            </a:fld>
            <a:endParaRPr lang="nl-NL"/>
          </a:p>
        </p:txBody>
      </p:sp>
    </p:spTree>
    <p:extLst>
      <p:ext uri="{BB962C8B-B14F-4D97-AF65-F5344CB8AC3E}">
        <p14:creationId xmlns:p14="http://schemas.microsoft.com/office/powerpoint/2010/main" val="229394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ACE84D-4D0C-41DD-A2B1-3835847B168D}"/>
              </a:ext>
            </a:extLst>
          </p:cNvPr>
          <p:cNvSpPr>
            <a:spLocks noGrp="1"/>
          </p:cNvSpPr>
          <p:nvPr>
            <p:ph type="body" sz="quarter" idx="14"/>
          </p:nvPr>
        </p:nvSpPr>
        <p:spPr>
          <a:xfrm>
            <a:off x="654272" y="3326092"/>
            <a:ext cx="3051364" cy="1642272"/>
          </a:xfrm>
        </p:spPr>
        <p:txBody>
          <a:bodyPr/>
          <a:lstStyle/>
          <a:p>
            <a:r>
              <a:rPr lang="en-US" sz="4000" dirty="0">
                <a:solidFill>
                  <a:srgbClr val="464643"/>
                </a:solidFill>
                <a:ea typeface="+mj-ea"/>
              </a:rPr>
              <a:t>Summary Example</a:t>
            </a:r>
            <a:endParaRPr lang="en-US" sz="4000" kern="1200" dirty="0">
              <a:solidFill>
                <a:srgbClr val="464643"/>
              </a:solidFill>
              <a:ea typeface="+mj-ea"/>
            </a:endParaRPr>
          </a:p>
        </p:txBody>
      </p:sp>
      <p:graphicFrame>
        <p:nvGraphicFramePr>
          <p:cNvPr id="2" name="Table 1">
            <a:extLst>
              <a:ext uri="{FF2B5EF4-FFF2-40B4-BE49-F238E27FC236}">
                <a16:creationId xmlns:a16="http://schemas.microsoft.com/office/drawing/2014/main" id="{E8D2AF55-CE8B-40AF-8DC7-FFC401559D98}"/>
              </a:ext>
            </a:extLst>
          </p:cNvPr>
          <p:cNvGraphicFramePr>
            <a:graphicFrameLocks noGrp="1"/>
          </p:cNvGraphicFramePr>
          <p:nvPr>
            <p:extLst>
              <p:ext uri="{D42A27DB-BD31-4B8C-83A1-F6EECF244321}">
                <p14:modId xmlns:p14="http://schemas.microsoft.com/office/powerpoint/2010/main" val="29425154"/>
              </p:ext>
            </p:extLst>
          </p:nvPr>
        </p:nvGraphicFramePr>
        <p:xfrm>
          <a:off x="3572539" y="620582"/>
          <a:ext cx="8598196" cy="5716073"/>
        </p:xfrm>
        <a:graphic>
          <a:graphicData uri="http://schemas.openxmlformats.org/drawingml/2006/table">
            <a:tbl>
              <a:tblPr firstRow="1" firstCol="1" bandRow="1">
                <a:tableStyleId>{F5AB1C69-6EDB-4FF4-983F-18BD219EF322}</a:tableStyleId>
              </a:tblPr>
              <a:tblGrid>
                <a:gridCol w="1003721">
                  <a:extLst>
                    <a:ext uri="{9D8B030D-6E8A-4147-A177-3AD203B41FA5}">
                      <a16:colId xmlns:a16="http://schemas.microsoft.com/office/drawing/2014/main" val="2439161105"/>
                    </a:ext>
                  </a:extLst>
                </a:gridCol>
                <a:gridCol w="1370675">
                  <a:extLst>
                    <a:ext uri="{9D8B030D-6E8A-4147-A177-3AD203B41FA5}">
                      <a16:colId xmlns:a16="http://schemas.microsoft.com/office/drawing/2014/main" val="4149292430"/>
                    </a:ext>
                  </a:extLst>
                </a:gridCol>
                <a:gridCol w="1867140">
                  <a:extLst>
                    <a:ext uri="{9D8B030D-6E8A-4147-A177-3AD203B41FA5}">
                      <a16:colId xmlns:a16="http://schemas.microsoft.com/office/drawing/2014/main" val="3012096754"/>
                    </a:ext>
                  </a:extLst>
                </a:gridCol>
                <a:gridCol w="1716041">
                  <a:extLst>
                    <a:ext uri="{9D8B030D-6E8A-4147-A177-3AD203B41FA5}">
                      <a16:colId xmlns:a16="http://schemas.microsoft.com/office/drawing/2014/main" val="2065072379"/>
                    </a:ext>
                  </a:extLst>
                </a:gridCol>
                <a:gridCol w="2640619">
                  <a:extLst>
                    <a:ext uri="{9D8B030D-6E8A-4147-A177-3AD203B41FA5}">
                      <a16:colId xmlns:a16="http://schemas.microsoft.com/office/drawing/2014/main" val="3046644514"/>
                    </a:ext>
                  </a:extLst>
                </a:gridCol>
              </a:tblGrid>
              <a:tr h="260571">
                <a:tc>
                  <a:txBody>
                    <a:bodyPr/>
                    <a:lstStyle/>
                    <a:p>
                      <a:pPr algn="ctr">
                        <a:lnSpc>
                          <a:spcPct val="107000"/>
                        </a:lnSpc>
                        <a:spcAft>
                          <a:spcPts val="800"/>
                        </a:spcAft>
                      </a:pPr>
                      <a:r>
                        <a:rPr lang="en-GB" sz="1100" dirty="0">
                          <a:solidFill>
                            <a:srgbClr val="464643"/>
                          </a:solidFill>
                          <a:effectLst/>
                          <a:latin typeface="Poppins Regular" panose="00000500000000000000" pitchFamily="2" charset="0"/>
                          <a:cs typeface="Poppins Regular" panose="00000500000000000000" pitchFamily="2" charset="0"/>
                        </a:rPr>
                        <a:t>Column 1</a:t>
                      </a:r>
                      <a:endParaRPr lang="en-GB" sz="11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B w="952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100" dirty="0">
                          <a:solidFill>
                            <a:srgbClr val="464643"/>
                          </a:solidFill>
                          <a:effectLst/>
                          <a:latin typeface="Poppins Regular" panose="00000500000000000000" pitchFamily="2" charset="0"/>
                          <a:cs typeface="Poppins Regular" panose="00000500000000000000" pitchFamily="2" charset="0"/>
                        </a:rPr>
                        <a:t>Column 2</a:t>
                      </a:r>
                      <a:endParaRPr lang="en-GB" sz="11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B w="952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100" dirty="0">
                          <a:solidFill>
                            <a:srgbClr val="464643"/>
                          </a:solidFill>
                          <a:effectLst/>
                          <a:latin typeface="Poppins Regular" panose="00000500000000000000" pitchFamily="2" charset="0"/>
                          <a:cs typeface="Poppins Regular" panose="00000500000000000000" pitchFamily="2" charset="0"/>
                        </a:rPr>
                        <a:t>Column 3</a:t>
                      </a:r>
                      <a:endParaRPr lang="en-GB" sz="11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B w="952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100" dirty="0">
                          <a:solidFill>
                            <a:srgbClr val="464643"/>
                          </a:solidFill>
                          <a:effectLst/>
                          <a:latin typeface="Poppins Regular" panose="00000500000000000000" pitchFamily="2" charset="0"/>
                          <a:cs typeface="Poppins Regular" panose="00000500000000000000" pitchFamily="2" charset="0"/>
                        </a:rPr>
                        <a:t>Column 4</a:t>
                      </a:r>
                      <a:endParaRPr lang="en-GB" sz="11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B w="9525"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1100" dirty="0">
                          <a:solidFill>
                            <a:srgbClr val="464643"/>
                          </a:solidFill>
                          <a:effectLst/>
                          <a:latin typeface="Poppins Regular" panose="00000500000000000000" pitchFamily="2" charset="0"/>
                          <a:cs typeface="Poppins Regular" panose="00000500000000000000" pitchFamily="2" charset="0"/>
                        </a:rPr>
                        <a:t>Column 5</a:t>
                      </a:r>
                      <a:endParaRPr lang="en-GB" sz="11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5323054"/>
                  </a:ext>
                </a:extLst>
              </a:tr>
              <a:tr h="304062">
                <a:tc>
                  <a:txBody>
                    <a:bodyPr/>
                    <a:lstStyle/>
                    <a:p>
                      <a:pPr>
                        <a:lnSpc>
                          <a:spcPct val="107000"/>
                        </a:lnSpc>
                        <a:spcAft>
                          <a:spcPts val="800"/>
                        </a:spcAft>
                      </a:pPr>
                      <a:r>
                        <a:rPr lang="en-GB" sz="1400" b="1" dirty="0">
                          <a:solidFill>
                            <a:schemeClr val="bg1"/>
                          </a:solidFill>
                          <a:effectLst/>
                          <a:latin typeface="Poppins Regular" panose="00000500000000000000" pitchFamily="2" charset="0"/>
                          <a:cs typeface="Poppins Regular" panose="00000500000000000000" pitchFamily="2" charset="0"/>
                        </a:rPr>
                        <a:t>Category</a:t>
                      </a:r>
                      <a:endParaRPr lang="en-GB" sz="1400" b="1" dirty="0">
                        <a:solidFill>
                          <a:schemeClr val="bg1"/>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en-GB" sz="1400" b="1">
                          <a:solidFill>
                            <a:schemeClr val="bg1"/>
                          </a:solidFill>
                          <a:effectLst/>
                          <a:latin typeface="Poppins Regular" panose="00000500000000000000" pitchFamily="2" charset="0"/>
                          <a:cs typeface="Poppins Regular" panose="00000500000000000000" pitchFamily="2" charset="0"/>
                        </a:rPr>
                        <a:t>Impact of hazards</a:t>
                      </a:r>
                      <a:endParaRPr lang="en-GB" sz="1400" b="1">
                        <a:solidFill>
                          <a:schemeClr val="bg1"/>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en-GB" sz="1400" b="1" dirty="0">
                          <a:solidFill>
                            <a:schemeClr val="bg1"/>
                          </a:solidFill>
                          <a:effectLst/>
                          <a:latin typeface="Poppins Regular" panose="00000500000000000000" pitchFamily="2" charset="0"/>
                          <a:cs typeface="Poppins Regular" panose="00000500000000000000" pitchFamily="2" charset="0"/>
                        </a:rPr>
                        <a:t>Vulnerabilities</a:t>
                      </a:r>
                      <a:endParaRPr lang="en-GB" sz="1400" b="1" dirty="0">
                        <a:solidFill>
                          <a:schemeClr val="bg1"/>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en-GB" sz="1400" b="1" dirty="0">
                          <a:solidFill>
                            <a:schemeClr val="bg1"/>
                          </a:solidFill>
                          <a:effectLst/>
                          <a:latin typeface="Poppins Regular" panose="00000500000000000000" pitchFamily="2" charset="0"/>
                          <a:cs typeface="Poppins Regular" panose="00000500000000000000" pitchFamily="2" charset="0"/>
                        </a:rPr>
                        <a:t>Capacities</a:t>
                      </a:r>
                      <a:endParaRPr lang="en-GB" sz="1400" b="1" dirty="0">
                        <a:solidFill>
                          <a:schemeClr val="bg1"/>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90000"/>
                      </a:schemeClr>
                    </a:solidFill>
                  </a:tcPr>
                </a:tc>
                <a:tc>
                  <a:txBody>
                    <a:bodyPr/>
                    <a:lstStyle/>
                    <a:p>
                      <a:pPr>
                        <a:lnSpc>
                          <a:spcPct val="107000"/>
                        </a:lnSpc>
                        <a:spcAft>
                          <a:spcPts val="800"/>
                        </a:spcAft>
                      </a:pPr>
                      <a:r>
                        <a:rPr lang="en-GB" sz="1400" b="1" dirty="0">
                          <a:solidFill>
                            <a:schemeClr val="bg1"/>
                          </a:solidFill>
                          <a:effectLst/>
                          <a:latin typeface="Poppins Regular" panose="00000500000000000000" pitchFamily="2" charset="0"/>
                          <a:cs typeface="Poppins Regular" panose="00000500000000000000" pitchFamily="2" charset="0"/>
                        </a:rPr>
                        <a:t>Suggested risk-reducing activities </a:t>
                      </a:r>
                      <a:endParaRPr lang="en-GB" sz="1400" b="1" dirty="0">
                        <a:solidFill>
                          <a:schemeClr val="bg1"/>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074349198"/>
                  </a:ext>
                </a:extLst>
              </a:tr>
              <a:tr h="531548">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Individual</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Small loss of life; increased health issues</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No warning system; lack of health knowledge</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Able-bodied youth; carpenters</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Train youth as volunteers to raise alarms and assist evacuation</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8933180"/>
                  </a:ext>
                </a:extLst>
              </a:tr>
              <a:tr h="1254444">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Social</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Families split up; disruption of education</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No evacuation plan; location of school; shortage of social groups; poor government services</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Health works in the community; government agricultural department; farmers’ cooperative</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Community evacuation plan; women’s groups; strengthen cooperative; advocacy to improve and use government agricultural service</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5549803"/>
                  </a:ext>
                </a:extLst>
              </a:tr>
              <a:tr h="915309">
                <a:tc>
                  <a:txBody>
                    <a:bodyPr/>
                    <a:lstStyle/>
                    <a:p>
                      <a:pPr>
                        <a:lnSpc>
                          <a:spcPct val="107000"/>
                        </a:lnSpc>
                        <a:spcAft>
                          <a:spcPts val="800"/>
                        </a:spcAft>
                      </a:pPr>
                      <a:r>
                        <a:rPr lang="en-GB" sz="1200">
                          <a:solidFill>
                            <a:srgbClr val="464643"/>
                          </a:solidFill>
                          <a:effectLst/>
                          <a:latin typeface="Poppins Regular" panose="00000500000000000000" pitchFamily="2" charset="0"/>
                          <a:cs typeface="Poppins Regular" panose="00000500000000000000" pitchFamily="2" charset="0"/>
                        </a:rPr>
                        <a:t>Natural</a:t>
                      </a:r>
                      <a:endParaRPr lang="en-GB" sz="120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a:solidFill>
                            <a:srgbClr val="464643"/>
                          </a:solidFill>
                          <a:effectLst/>
                          <a:latin typeface="Poppins Regular" panose="00000500000000000000" pitchFamily="2" charset="0"/>
                          <a:cs typeface="Poppins Regular" panose="00000500000000000000" pitchFamily="2" charset="0"/>
                        </a:rPr>
                        <a:t>Destruction of smaller trees; deposition of </a:t>
                      </a:r>
                      <a:br>
                        <a:rPr lang="en-GB" sz="1200">
                          <a:solidFill>
                            <a:srgbClr val="464643"/>
                          </a:solidFill>
                          <a:effectLst/>
                          <a:latin typeface="Poppins Regular" panose="00000500000000000000" pitchFamily="2" charset="0"/>
                          <a:cs typeface="Poppins Regular" panose="00000500000000000000" pitchFamily="2" charset="0"/>
                        </a:rPr>
                      </a:br>
                      <a:r>
                        <a:rPr lang="en-GB" sz="1200">
                          <a:solidFill>
                            <a:srgbClr val="464643"/>
                          </a:solidFill>
                          <a:effectLst/>
                          <a:latin typeface="Poppins Regular" panose="00000500000000000000" pitchFamily="2" charset="0"/>
                          <a:cs typeface="Poppins Regular" panose="00000500000000000000" pitchFamily="2" charset="0"/>
                        </a:rPr>
                        <a:t>sand on land</a:t>
                      </a:r>
                      <a:endParaRPr lang="en-GB" sz="120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No protective </a:t>
                      </a:r>
                      <a:br>
                        <a:rPr lang="en-GB" sz="1200" dirty="0">
                          <a:solidFill>
                            <a:srgbClr val="464643"/>
                          </a:solidFill>
                          <a:effectLst/>
                          <a:latin typeface="Poppins Regular" panose="00000500000000000000" pitchFamily="2" charset="0"/>
                          <a:cs typeface="Poppins Regular" panose="00000500000000000000" pitchFamily="2" charset="0"/>
                        </a:rPr>
                      </a:br>
                      <a:r>
                        <a:rPr lang="en-GB" sz="1200" dirty="0">
                          <a:solidFill>
                            <a:srgbClr val="464643"/>
                          </a:solidFill>
                          <a:effectLst/>
                          <a:latin typeface="Poppins Regular" panose="00000500000000000000" pitchFamily="2" charset="0"/>
                          <a:cs typeface="Poppins Regular" panose="00000500000000000000" pitchFamily="2" charset="0"/>
                        </a:rPr>
                        <a:t>embankment; erosion from upstream as </a:t>
                      </a:r>
                      <a:br>
                        <a:rPr lang="en-GB" sz="1200" dirty="0">
                          <a:solidFill>
                            <a:srgbClr val="464643"/>
                          </a:solidFill>
                          <a:effectLst/>
                          <a:latin typeface="Poppins Regular" panose="00000500000000000000" pitchFamily="2" charset="0"/>
                          <a:cs typeface="Poppins Regular" panose="00000500000000000000" pitchFamily="2" charset="0"/>
                        </a:rPr>
                      </a:br>
                      <a:r>
                        <a:rPr lang="en-GB" sz="1200" dirty="0">
                          <a:solidFill>
                            <a:srgbClr val="464643"/>
                          </a:solidFill>
                          <a:effectLst/>
                          <a:latin typeface="Poppins Regular" panose="00000500000000000000" pitchFamily="2" charset="0"/>
                          <a:cs typeface="Poppins Regular" panose="00000500000000000000" pitchFamily="2" charset="0"/>
                        </a:rPr>
                        <a:t>result of tree felling</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 Bamboo and a few trees; forestry </a:t>
                      </a:r>
                      <a:br>
                        <a:rPr lang="en-GB" sz="1200" dirty="0">
                          <a:solidFill>
                            <a:srgbClr val="464643"/>
                          </a:solidFill>
                          <a:effectLst/>
                          <a:latin typeface="Poppins Regular" panose="00000500000000000000" pitchFamily="2" charset="0"/>
                          <a:cs typeface="Poppins Regular" panose="00000500000000000000" pitchFamily="2" charset="0"/>
                        </a:rPr>
                      </a:br>
                      <a:r>
                        <a:rPr lang="en-GB" sz="1200" dirty="0">
                          <a:solidFill>
                            <a:srgbClr val="464643"/>
                          </a:solidFill>
                          <a:effectLst/>
                          <a:latin typeface="Poppins Regular" panose="00000500000000000000" pitchFamily="2" charset="0"/>
                          <a:cs typeface="Poppins Regular" panose="00000500000000000000" pitchFamily="2" charset="0"/>
                        </a:rPr>
                        <a:t>department nursery; available high land</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Use bamboo to strengthen river </a:t>
                      </a:r>
                      <a:br>
                        <a:rPr lang="en-GB" sz="1200" dirty="0">
                          <a:solidFill>
                            <a:srgbClr val="464643"/>
                          </a:solidFill>
                          <a:effectLst/>
                          <a:latin typeface="Poppins Regular" panose="00000500000000000000" pitchFamily="2" charset="0"/>
                          <a:cs typeface="Poppins Regular" panose="00000500000000000000" pitchFamily="2" charset="0"/>
                        </a:rPr>
                      </a:br>
                      <a:r>
                        <a:rPr lang="en-GB" sz="1200" dirty="0">
                          <a:solidFill>
                            <a:srgbClr val="464643"/>
                          </a:solidFill>
                          <a:effectLst/>
                          <a:latin typeface="Poppins Regular" panose="00000500000000000000" pitchFamily="2" charset="0"/>
                          <a:cs typeface="Poppins Regular" panose="00000500000000000000" pitchFamily="2" charset="0"/>
                        </a:rPr>
                        <a:t>bank; tree planting along bank and on slopes; advocacy to reduce tree cutting</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0966903"/>
                  </a:ext>
                </a:extLst>
              </a:tr>
              <a:tr h="826864">
                <a:tc>
                  <a:txBody>
                    <a:bodyPr/>
                    <a:lstStyle/>
                    <a:p>
                      <a:pPr>
                        <a:lnSpc>
                          <a:spcPct val="107000"/>
                        </a:lnSpc>
                        <a:spcAft>
                          <a:spcPts val="800"/>
                        </a:spcAft>
                      </a:pPr>
                      <a:r>
                        <a:rPr lang="en-GB" sz="1200">
                          <a:solidFill>
                            <a:srgbClr val="464643"/>
                          </a:solidFill>
                          <a:effectLst/>
                          <a:latin typeface="Poppins Regular" panose="00000500000000000000" pitchFamily="2" charset="0"/>
                          <a:cs typeface="Poppins Regular" panose="00000500000000000000" pitchFamily="2" charset="0"/>
                        </a:rPr>
                        <a:t>Physical</a:t>
                      </a:r>
                      <a:endParaRPr lang="en-GB" sz="120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Damage to </a:t>
                      </a:r>
                      <a:br>
                        <a:rPr lang="en-GB" sz="1200" dirty="0">
                          <a:solidFill>
                            <a:srgbClr val="464643"/>
                          </a:solidFill>
                          <a:effectLst/>
                          <a:latin typeface="Poppins Regular" panose="00000500000000000000" pitchFamily="2" charset="0"/>
                          <a:cs typeface="Poppins Regular" panose="00000500000000000000" pitchFamily="2" charset="0"/>
                        </a:rPr>
                      </a:br>
                      <a:r>
                        <a:rPr lang="en-GB" sz="1200" dirty="0">
                          <a:solidFill>
                            <a:srgbClr val="464643"/>
                          </a:solidFill>
                          <a:effectLst/>
                          <a:latin typeface="Poppins Regular" panose="00000500000000000000" pitchFamily="2" charset="0"/>
                          <a:cs typeface="Poppins Regular" panose="00000500000000000000" pitchFamily="2" charset="0"/>
                        </a:rPr>
                        <a:t>houses, roads and bridges</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a:solidFill>
                            <a:srgbClr val="464643"/>
                          </a:solidFill>
                          <a:effectLst/>
                          <a:latin typeface="Poppins Regular" panose="00000500000000000000" pitchFamily="2" charset="0"/>
                          <a:cs typeface="Poppins Regular" panose="00000500000000000000" pitchFamily="2" charset="0"/>
                        </a:rPr>
                        <a:t>Houses close to river; design of houses not </a:t>
                      </a:r>
                      <a:br>
                        <a:rPr lang="en-GB" sz="1200">
                          <a:solidFill>
                            <a:srgbClr val="464643"/>
                          </a:solidFill>
                          <a:effectLst/>
                          <a:latin typeface="Poppins Regular" panose="00000500000000000000" pitchFamily="2" charset="0"/>
                          <a:cs typeface="Poppins Regular" panose="00000500000000000000" pitchFamily="2" charset="0"/>
                        </a:rPr>
                      </a:br>
                      <a:r>
                        <a:rPr lang="en-GB" sz="1200">
                          <a:solidFill>
                            <a:srgbClr val="464643"/>
                          </a:solidFill>
                          <a:effectLst/>
                          <a:latin typeface="Poppins Regular" panose="00000500000000000000" pitchFamily="2" charset="0"/>
                          <a:cs typeface="Poppins Regular" panose="00000500000000000000" pitchFamily="2" charset="0"/>
                        </a:rPr>
                        <a:t>strong</a:t>
                      </a:r>
                      <a:endParaRPr lang="en-GB" sz="120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Some stronger </a:t>
                      </a:r>
                      <a:br>
                        <a:rPr lang="en-GB" sz="1200" dirty="0">
                          <a:solidFill>
                            <a:srgbClr val="464643"/>
                          </a:solidFill>
                          <a:effectLst/>
                          <a:latin typeface="Poppins Regular" panose="00000500000000000000" pitchFamily="2" charset="0"/>
                          <a:cs typeface="Poppins Regular" panose="00000500000000000000" pitchFamily="2" charset="0"/>
                        </a:rPr>
                      </a:br>
                      <a:r>
                        <a:rPr lang="en-GB" sz="1200" dirty="0">
                          <a:solidFill>
                            <a:srgbClr val="464643"/>
                          </a:solidFill>
                          <a:effectLst/>
                          <a:latin typeface="Poppins Regular" panose="00000500000000000000" pitchFamily="2" charset="0"/>
                          <a:cs typeface="Poppins Regular" panose="00000500000000000000" pitchFamily="2" charset="0"/>
                        </a:rPr>
                        <a:t>houses; church building on higher </a:t>
                      </a:r>
                      <a:br>
                        <a:rPr lang="en-GB" sz="1200" dirty="0">
                          <a:solidFill>
                            <a:srgbClr val="464643"/>
                          </a:solidFill>
                          <a:effectLst/>
                          <a:latin typeface="Poppins Regular" panose="00000500000000000000" pitchFamily="2" charset="0"/>
                          <a:cs typeface="Poppins Regular" panose="00000500000000000000" pitchFamily="2" charset="0"/>
                        </a:rPr>
                      </a:br>
                      <a:r>
                        <a:rPr lang="en-GB" sz="1200" dirty="0">
                          <a:solidFill>
                            <a:srgbClr val="464643"/>
                          </a:solidFill>
                          <a:effectLst/>
                          <a:latin typeface="Poppins Regular" panose="00000500000000000000" pitchFamily="2" charset="0"/>
                          <a:cs typeface="Poppins Regular" panose="00000500000000000000" pitchFamily="2" charset="0"/>
                        </a:rPr>
                        <a:t>land</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Build stronger embankment; teach carpenters better house design; use church as evacuation centre in floods</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1960786"/>
                  </a:ext>
                </a:extLst>
              </a:tr>
              <a:tr h="1223767">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Economic</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a:solidFill>
                            <a:srgbClr val="464643"/>
                          </a:solidFill>
                          <a:effectLst/>
                          <a:latin typeface="Poppins Regular" panose="00000500000000000000" pitchFamily="2" charset="0"/>
                          <a:cs typeface="Poppins Regular" panose="00000500000000000000" pitchFamily="2" charset="0"/>
                        </a:rPr>
                        <a:t>Damage to crops; death of livestock</a:t>
                      </a:r>
                      <a:endParaRPr lang="en-GB" sz="120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Fields near river; no embankment; growing season is during flood season; crop varieties not resistant; no warnings or evacuation plan for animals</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a:solidFill>
                            <a:srgbClr val="464643"/>
                          </a:solidFill>
                          <a:effectLst/>
                          <a:latin typeface="Poppins Regular" panose="00000500000000000000" pitchFamily="2" charset="0"/>
                          <a:cs typeface="Poppins Regular" panose="00000500000000000000" pitchFamily="2" charset="0"/>
                        </a:rPr>
                        <a:t>Winter vegetable seed available; a few small livestock </a:t>
                      </a:r>
                      <a:br>
                        <a:rPr lang="en-GB" sz="1200">
                          <a:solidFill>
                            <a:srgbClr val="464643"/>
                          </a:solidFill>
                          <a:effectLst/>
                          <a:latin typeface="Poppins Regular" panose="00000500000000000000" pitchFamily="2" charset="0"/>
                          <a:cs typeface="Poppins Regular" panose="00000500000000000000" pitchFamily="2" charset="0"/>
                        </a:rPr>
                      </a:br>
                      <a:r>
                        <a:rPr lang="en-GB" sz="1200">
                          <a:solidFill>
                            <a:srgbClr val="464643"/>
                          </a:solidFill>
                          <a:effectLst/>
                          <a:latin typeface="Poppins Regular" panose="00000500000000000000" pitchFamily="2" charset="0"/>
                          <a:cs typeface="Poppins Regular" panose="00000500000000000000" pitchFamily="2" charset="0"/>
                        </a:rPr>
                        <a:t>and chickens kept</a:t>
                      </a:r>
                      <a:endParaRPr lang="en-GB" sz="120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200" dirty="0">
                          <a:solidFill>
                            <a:srgbClr val="464643"/>
                          </a:solidFill>
                          <a:effectLst/>
                          <a:latin typeface="Poppins Regular" panose="00000500000000000000" pitchFamily="2" charset="0"/>
                          <a:cs typeface="Poppins Regular" panose="00000500000000000000" pitchFamily="2" charset="0"/>
                        </a:rPr>
                        <a:t>Increase cultivation of winter vegetables; seek flood-resistant crops; evacuation plan to save cattle; expand alternative  livelihoods (e.g., egg production</a:t>
                      </a:r>
                      <a:endParaRPr lang="en-GB" sz="1200" dirty="0">
                        <a:solidFill>
                          <a:srgbClr val="464643"/>
                        </a:solidFill>
                        <a:effectLst/>
                        <a:latin typeface="Poppins Regular" panose="00000500000000000000" pitchFamily="2" charset="0"/>
                        <a:ea typeface="Calibri" panose="020F0502020204030204" pitchFamily="34" charset="0"/>
                        <a:cs typeface="Poppins Regular" panose="00000500000000000000" pitchFamily="2" charset="0"/>
                      </a:endParaRPr>
                    </a:p>
                  </a:txBody>
                  <a:tcPr marL="30228" marR="30228" marT="4198"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3089323"/>
                  </a:ext>
                </a:extLst>
              </a:tr>
            </a:tbl>
          </a:graphicData>
        </a:graphic>
      </p:graphicFrame>
      <p:sp>
        <p:nvSpPr>
          <p:cNvPr id="7" name="Tijdelijke aanduiding voor tekst 2">
            <a:extLst>
              <a:ext uri="{FF2B5EF4-FFF2-40B4-BE49-F238E27FC236}">
                <a16:creationId xmlns:a16="http://schemas.microsoft.com/office/drawing/2014/main" id="{FFDCCBDE-A37A-034B-B202-DE290EA42F25}"/>
              </a:ext>
            </a:extLst>
          </p:cNvPr>
          <p:cNvSpPr txBox="1">
            <a:spLocks/>
          </p:cNvSpPr>
          <p:nvPr/>
        </p:nvSpPr>
        <p:spPr>
          <a:xfrm>
            <a:off x="-2951004" y="411164"/>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47.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Tree>
    <p:extLst>
      <p:ext uri="{BB962C8B-B14F-4D97-AF65-F5344CB8AC3E}">
        <p14:creationId xmlns:p14="http://schemas.microsoft.com/office/powerpoint/2010/main" val="327028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165628"/>
            <a:ext cx="6058546" cy="3532527"/>
          </a:xfrm>
        </p:spPr>
        <p:txBody>
          <a:bodyPr vert="horz" lIns="91440" tIns="45720" rIns="91440" bIns="45720" numCol="1" spcCol="360000" rtlCol="0" anchor="t">
            <a:normAutofit fontScale="92500" lnSpcReduction="20000"/>
          </a:bodyPr>
          <a:lstStyle/>
          <a:p>
            <a:r>
              <a:rPr lang="en-US" sz="2200" dirty="0">
                <a:solidFill>
                  <a:srgbClr val="EE7402"/>
                </a:solidFill>
                <a:latin typeface="Poppins" pitchFamily="2" charset="77"/>
                <a:cs typeface="Poppins" pitchFamily="2" charset="77"/>
              </a:rPr>
              <a:t>At the end of this session, you:</a:t>
            </a:r>
          </a:p>
          <a:p>
            <a:pPr marL="457200" indent="-457200">
              <a:buClr>
                <a:srgbClr val="EE7402"/>
              </a:buClr>
              <a:buAutoNum type="arabicPeriod"/>
            </a:pPr>
            <a:r>
              <a:rPr lang="en-GB" sz="2200" dirty="0">
                <a:solidFill>
                  <a:srgbClr val="464643"/>
                </a:solidFill>
                <a:latin typeface="Poppins" pitchFamily="2" charset="77"/>
                <a:cs typeface="Poppins" pitchFamily="2" charset="77"/>
              </a:rPr>
              <a:t>Know the purpose and value of the Vulnerability and Capacity Assessment</a:t>
            </a:r>
            <a:endParaRPr lang="en-GB" sz="2200">
              <a:solidFill>
                <a:srgbClr val="464643"/>
              </a:solidFill>
              <a:latin typeface="Poppins" pitchFamily="2" charset="77"/>
              <a:cs typeface="Poppins" pitchFamily="2" charset="77"/>
            </a:endParaRPr>
          </a:p>
          <a:p>
            <a:pPr marL="457200" indent="-457200">
              <a:buClr>
                <a:srgbClr val="EE7402"/>
              </a:buClr>
              <a:buAutoNum type="arabicPeriod"/>
            </a:pPr>
            <a:r>
              <a:rPr lang="en-GB" sz="2200" dirty="0">
                <a:solidFill>
                  <a:srgbClr val="464643"/>
                </a:solidFill>
                <a:latin typeface="Poppins" pitchFamily="2" charset="77"/>
                <a:cs typeface="Poppins" pitchFamily="2" charset="77"/>
              </a:rPr>
              <a:t>Have a more detailed understanding of vulnerabilities and capacities</a:t>
            </a:r>
            <a:endParaRPr lang="en-GB" sz="2200">
              <a:solidFill>
                <a:srgbClr val="464643"/>
              </a:solidFill>
              <a:latin typeface="Poppins" pitchFamily="2" charset="77"/>
              <a:cs typeface="Poppins" pitchFamily="2" charset="77"/>
            </a:endParaRPr>
          </a:p>
          <a:p>
            <a:pPr marL="457200" indent="-457200">
              <a:buClr>
                <a:srgbClr val="EE7402"/>
              </a:buClr>
              <a:buAutoNum type="arabicPeriod"/>
            </a:pPr>
            <a:r>
              <a:rPr lang="en-GB" sz="2200" dirty="0">
                <a:solidFill>
                  <a:srgbClr val="464643"/>
                </a:solidFill>
                <a:latin typeface="Poppins" pitchFamily="2" charset="77"/>
                <a:cs typeface="Poppins" pitchFamily="2" charset="77"/>
              </a:rPr>
              <a:t>Can assess capacities and vulnerabilities in a community effectively</a:t>
            </a:r>
            <a:endParaRPr lang="en-GB" sz="2200">
              <a:solidFill>
                <a:srgbClr val="464643"/>
              </a:solidFill>
              <a:latin typeface="Poppins" pitchFamily="2" charset="77"/>
              <a:cs typeface="Poppins" pitchFamily="2" charset="77"/>
            </a:endParaRPr>
          </a:p>
          <a:p>
            <a:pPr marL="457200" indent="-457200">
              <a:buClr>
                <a:srgbClr val="EE7402"/>
              </a:buClr>
              <a:buAutoNum type="arabicPeriod"/>
            </a:pPr>
            <a:r>
              <a:rPr lang="en-GB" sz="2200" dirty="0">
                <a:solidFill>
                  <a:srgbClr val="464643"/>
                </a:solidFill>
                <a:latin typeface="Poppins" pitchFamily="2" charset="77"/>
                <a:cs typeface="Poppins" pitchFamily="2" charset="77"/>
              </a:rPr>
              <a:t>Know how Vulnerability and Capacity Assessment links to CCCD</a:t>
            </a:r>
            <a:endParaRPr lang="en-US" sz="2200">
              <a:solidFill>
                <a:srgbClr val="464643"/>
              </a:solidFill>
              <a:latin typeface="Poppins" pitchFamily="2" charset="77"/>
              <a:cs typeface="Poppins" pitchFamily="2" charset="77"/>
            </a:endParaRPr>
          </a:p>
          <a:p>
            <a:pPr marL="285750" indent="-285750">
              <a:buFont typeface="Wingdings" panose="05000000000000000000" pitchFamily="2" charset="2"/>
              <a:buChar char="à"/>
            </a:pPr>
            <a:endParaRPr lang="en-US" sz="1600" dirty="0">
              <a:solidFill>
                <a:srgbClr val="474642"/>
              </a:solidFill>
              <a:latin typeface="+mn-lt"/>
              <a:cs typeface="Poppins Black" panose="00000A00000000000000" pitchFamily="2" charset="0"/>
            </a:endParaRPr>
          </a:p>
          <a:p>
            <a:endParaRPr lang="en-US" sz="1600" dirty="0"/>
          </a:p>
        </p:txBody>
      </p:sp>
      <p:pic>
        <p:nvPicPr>
          <p:cNvPr id="10" name="Tijdelijke aanduiding voor inhoud 9"/>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896746" y="2165628"/>
            <a:ext cx="4928525" cy="3289314"/>
          </a:xfrm>
        </p:spPr>
      </p:pic>
      <p:sp>
        <p:nvSpPr>
          <p:cNvPr id="2" name="TextBox 1">
            <a:extLst>
              <a:ext uri="{FF2B5EF4-FFF2-40B4-BE49-F238E27FC236}">
                <a16:creationId xmlns:a16="http://schemas.microsoft.com/office/drawing/2014/main" id="{338E3FED-4833-4EEA-928F-160ED9130C33}"/>
              </a:ext>
            </a:extLst>
          </p:cNvPr>
          <p:cNvSpPr txBox="1"/>
          <p:nvPr/>
        </p:nvSpPr>
        <p:spPr>
          <a:xfrm>
            <a:off x="838200" y="985631"/>
            <a:ext cx="7806786" cy="92333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1. Learning objectives</a:t>
            </a:r>
          </a:p>
          <a:p>
            <a:endParaRPr lang="en-GB" dirty="0"/>
          </a:p>
        </p:txBody>
      </p:sp>
      <p:sp>
        <p:nvSpPr>
          <p:cNvPr id="7" name="Tijdelijke aanduiding voor tekst 2">
            <a:extLst>
              <a:ext uri="{FF2B5EF4-FFF2-40B4-BE49-F238E27FC236}">
                <a16:creationId xmlns:a16="http://schemas.microsoft.com/office/drawing/2014/main" id="{1A3BCC02-3C90-6F4D-AC87-71C676CD2D03}"/>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3.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Learning objectives</a:t>
            </a:r>
          </a:p>
        </p:txBody>
      </p:sp>
      <p:sp>
        <p:nvSpPr>
          <p:cNvPr id="4" name="Slide Number Placeholder 3">
            <a:extLst>
              <a:ext uri="{FF2B5EF4-FFF2-40B4-BE49-F238E27FC236}">
                <a16:creationId xmlns:a16="http://schemas.microsoft.com/office/drawing/2014/main" id="{9E369EAE-F97C-4595-99EB-921FDEFF3E34}"/>
              </a:ext>
            </a:extLst>
          </p:cNvPr>
          <p:cNvSpPr>
            <a:spLocks noGrp="1"/>
          </p:cNvSpPr>
          <p:nvPr>
            <p:ph type="sldNum" sz="quarter" idx="12"/>
          </p:nvPr>
        </p:nvSpPr>
        <p:spPr/>
        <p:txBody>
          <a:bodyPr/>
          <a:lstStyle/>
          <a:p>
            <a:fld id="{585FD527-44D2-4F31-ACFB-A0DEAF4E8B73}" type="slidenum">
              <a:rPr lang="nl-NL" smtClean="0"/>
              <a:t>4</a:t>
            </a:fld>
            <a:endParaRPr lang="nl-NL"/>
          </a:p>
        </p:txBody>
      </p:sp>
    </p:spTree>
    <p:extLst>
      <p:ext uri="{BB962C8B-B14F-4D97-AF65-F5344CB8AC3E}">
        <p14:creationId xmlns:p14="http://schemas.microsoft.com/office/powerpoint/2010/main" val="915416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771917" y="985884"/>
            <a:ext cx="8923867"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6. Roleplay exercise</a:t>
            </a:r>
            <a:endParaRPr lang="en-GB" sz="1600" dirty="0">
              <a:solidFill>
                <a:srgbClr val="464643"/>
              </a:solidFill>
            </a:endParaRPr>
          </a:p>
        </p:txBody>
      </p:sp>
      <p:pic>
        <p:nvPicPr>
          <p:cNvPr id="8" name="Content Placeholder 7" descr="Graph and note paper pads with pencil">
            <a:extLst>
              <a:ext uri="{FF2B5EF4-FFF2-40B4-BE49-F238E27FC236}">
                <a16:creationId xmlns:a16="http://schemas.microsoft.com/office/drawing/2014/main" id="{F41D3DFD-1C1D-49BF-80B1-47AF36FDE2C3}"/>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7754" y="2425565"/>
            <a:ext cx="1784550" cy="1784550"/>
          </a:xfrm>
        </p:spPr>
      </p:pic>
      <p:pic>
        <p:nvPicPr>
          <p:cNvPr id="10" name="Graphic 9" descr="An assortment of differently patterned circles">
            <a:extLst>
              <a:ext uri="{FF2B5EF4-FFF2-40B4-BE49-F238E27FC236}">
                <a16:creationId xmlns:a16="http://schemas.microsoft.com/office/drawing/2014/main" id="{568281A6-20B8-4C83-8142-7AB1D315A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08065" y="4113863"/>
            <a:ext cx="2324184" cy="2324184"/>
          </a:xfrm>
          <a:prstGeom prst="rect">
            <a:avLst/>
          </a:prstGeom>
        </p:spPr>
      </p:pic>
      <p:pic>
        <p:nvPicPr>
          <p:cNvPr id="12" name="Graphic 11" descr="A mug filled with office supplies">
            <a:extLst>
              <a:ext uri="{FF2B5EF4-FFF2-40B4-BE49-F238E27FC236}">
                <a16:creationId xmlns:a16="http://schemas.microsoft.com/office/drawing/2014/main" id="{718C4591-DEC9-42DE-8C9F-4D852A82FB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62551" y="3169545"/>
            <a:ext cx="1797211" cy="1797211"/>
          </a:xfrm>
          <a:prstGeom prst="rect">
            <a:avLst/>
          </a:prstGeom>
        </p:spPr>
      </p:pic>
      <p:sp>
        <p:nvSpPr>
          <p:cNvPr id="3" name="TextBox 2">
            <a:extLst>
              <a:ext uri="{FF2B5EF4-FFF2-40B4-BE49-F238E27FC236}">
                <a16:creationId xmlns:a16="http://schemas.microsoft.com/office/drawing/2014/main" id="{3137D2E8-533B-400E-8101-E97FBA0CB752}"/>
              </a:ext>
            </a:extLst>
          </p:cNvPr>
          <p:cNvSpPr txBox="1"/>
          <p:nvPr/>
        </p:nvSpPr>
        <p:spPr>
          <a:xfrm>
            <a:off x="1195084" y="2526031"/>
            <a:ext cx="5594980" cy="1446550"/>
          </a:xfrm>
          <a:prstGeom prst="rect">
            <a:avLst/>
          </a:prstGeom>
          <a:noFill/>
        </p:spPr>
        <p:txBody>
          <a:bodyPr wrap="square" rtlCol="0">
            <a:spAutoFit/>
          </a:bodyPr>
          <a:lstStyle/>
          <a:p>
            <a:r>
              <a:rPr lang="en-GB" sz="2800" b="1" dirty="0">
                <a:solidFill>
                  <a:srgbClr val="EE7402"/>
                </a:solidFill>
                <a:latin typeface="Poppins SemiBold" panose="00000700000000000000" pitchFamily="2" charset="0"/>
                <a:cs typeface="Poppins SemiBold" panose="00000700000000000000" pitchFamily="2" charset="0"/>
              </a:rPr>
              <a:t>20 minutes</a:t>
            </a:r>
          </a:p>
          <a:p>
            <a:r>
              <a:rPr lang="en-GB" sz="2000" dirty="0">
                <a:latin typeface="Poppins Regular" panose="00000500000000000000" pitchFamily="2" charset="0"/>
                <a:cs typeface="Poppins Regular" panose="00000500000000000000" pitchFamily="2" charset="0"/>
              </a:rPr>
              <a:t>Identify Vulnerabilities and Capacities in the community.  </a:t>
            </a:r>
          </a:p>
          <a:p>
            <a:endParaRPr lang="en-GB" sz="2000" dirty="0">
              <a:latin typeface="Poppins Regular" panose="00000500000000000000" pitchFamily="2" charset="0"/>
              <a:cs typeface="Poppins Regular" panose="00000500000000000000" pitchFamily="2" charset="0"/>
            </a:endParaRPr>
          </a:p>
        </p:txBody>
      </p:sp>
      <p:sp>
        <p:nvSpPr>
          <p:cNvPr id="9" name="Tijdelijke aanduiding voor tekst 2">
            <a:extLst>
              <a:ext uri="{FF2B5EF4-FFF2-40B4-BE49-F238E27FC236}">
                <a16:creationId xmlns:a16="http://schemas.microsoft.com/office/drawing/2014/main" id="{95AE2863-BB54-7B47-86DC-010B3A77E354}"/>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48.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Exercise</a:t>
            </a:r>
          </a:p>
        </p:txBody>
      </p:sp>
      <p:sp>
        <p:nvSpPr>
          <p:cNvPr id="4" name="Slide Number Placeholder 3">
            <a:extLst>
              <a:ext uri="{FF2B5EF4-FFF2-40B4-BE49-F238E27FC236}">
                <a16:creationId xmlns:a16="http://schemas.microsoft.com/office/drawing/2014/main" id="{34BB8D0A-8611-4E88-8A9C-EDC2F65C4785}"/>
              </a:ext>
            </a:extLst>
          </p:cNvPr>
          <p:cNvSpPr>
            <a:spLocks noGrp="1"/>
          </p:cNvSpPr>
          <p:nvPr>
            <p:ph type="sldNum" sz="quarter" idx="12"/>
          </p:nvPr>
        </p:nvSpPr>
        <p:spPr/>
        <p:txBody>
          <a:bodyPr/>
          <a:lstStyle/>
          <a:p>
            <a:fld id="{585FD527-44D2-4F31-ACFB-A0DEAF4E8B73}" type="slidenum">
              <a:rPr lang="nl-NL" smtClean="0"/>
              <a:t>40</a:t>
            </a:fld>
            <a:endParaRPr lang="nl-NL"/>
          </a:p>
        </p:txBody>
      </p:sp>
    </p:spTree>
    <p:extLst>
      <p:ext uri="{BB962C8B-B14F-4D97-AF65-F5344CB8AC3E}">
        <p14:creationId xmlns:p14="http://schemas.microsoft.com/office/powerpoint/2010/main" val="1322469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985884"/>
            <a:ext cx="7806786"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Summary VCA</a:t>
            </a:r>
            <a:endParaRPr lang="en-GB" sz="16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8864065" cy="3256608"/>
          </a:xfrm>
        </p:spPr>
        <p:txBody>
          <a:bodyPr numCol="1">
            <a:normAutofit/>
          </a:bodyPr>
          <a:lstStyle/>
          <a:p>
            <a:pPr marL="342900" indent="-342900">
              <a:lnSpc>
                <a:spcPct val="107000"/>
              </a:lnSpc>
              <a:spcAft>
                <a:spcPts val="800"/>
              </a:spcAft>
              <a:buClr>
                <a:srgbClr val="EE7402"/>
              </a:buClr>
              <a:buFont typeface="Arial" panose="020B0604020202020204" pitchFamily="34" charset="0"/>
              <a:buChar char="•"/>
            </a:pPr>
            <a:r>
              <a:rPr lang="en-GB" dirty="0">
                <a:solidFill>
                  <a:srgbClr val="464643"/>
                </a:solidFill>
                <a:effectLst/>
                <a:ea typeface="Calibri" panose="020F0502020204030204" pitchFamily="34" charset="0"/>
              </a:rPr>
              <a:t>Identify vulnerabilities and capacities (in relation to a specific hazard)</a:t>
            </a:r>
          </a:p>
          <a:p>
            <a:pPr marL="342900" indent="-342900">
              <a:lnSpc>
                <a:spcPct val="107000"/>
              </a:lnSpc>
              <a:spcAft>
                <a:spcPts val="800"/>
              </a:spcAft>
              <a:buClr>
                <a:srgbClr val="EE7402"/>
              </a:buClr>
              <a:buFont typeface="Arial" panose="020B0604020202020204" pitchFamily="34" charset="0"/>
              <a:buChar char="•"/>
            </a:pPr>
            <a:r>
              <a:rPr lang="en-GB" dirty="0">
                <a:solidFill>
                  <a:srgbClr val="464643"/>
                </a:solidFill>
                <a:ea typeface="Calibri" panose="020F0502020204030204" pitchFamily="34" charset="0"/>
              </a:rPr>
              <a:t>Look at different groups (women, men, different age)</a:t>
            </a:r>
          </a:p>
          <a:p>
            <a:pPr marL="342900" indent="-342900">
              <a:lnSpc>
                <a:spcPct val="107000"/>
              </a:lnSpc>
              <a:spcAft>
                <a:spcPts val="800"/>
              </a:spcAft>
              <a:buClr>
                <a:srgbClr val="EE7402"/>
              </a:buClr>
              <a:buFont typeface="Arial" panose="020B0604020202020204" pitchFamily="34" charset="0"/>
              <a:buChar char="•"/>
            </a:pPr>
            <a:r>
              <a:rPr lang="en-GB" dirty="0">
                <a:solidFill>
                  <a:srgbClr val="464643"/>
                </a:solidFill>
                <a:effectLst/>
                <a:ea typeface="Calibri" panose="020F0502020204030204" pitchFamily="34" charset="0"/>
              </a:rPr>
              <a:t>Look at different assets</a:t>
            </a:r>
          </a:p>
          <a:p>
            <a:pPr marL="342900" indent="-342900">
              <a:lnSpc>
                <a:spcPct val="107000"/>
              </a:lnSpc>
              <a:spcAft>
                <a:spcPts val="800"/>
              </a:spcAft>
              <a:buClr>
                <a:srgbClr val="EE7402"/>
              </a:buClr>
              <a:buFont typeface="Arial" panose="020B0604020202020204" pitchFamily="34" charset="0"/>
              <a:buChar char="•"/>
            </a:pPr>
            <a:r>
              <a:rPr lang="en-GB" dirty="0">
                <a:solidFill>
                  <a:srgbClr val="464643"/>
                </a:solidFill>
                <a:effectLst/>
                <a:ea typeface="Calibri" panose="020F0502020204030204" pitchFamily="34" charset="0"/>
              </a:rPr>
              <a:t>VCA can be used to track changes over time and </a:t>
            </a:r>
            <a:r>
              <a:rPr lang="en-GB" dirty="0">
                <a:solidFill>
                  <a:srgbClr val="464643"/>
                </a:solidFill>
                <a:ea typeface="Calibri" panose="020F0502020204030204" pitchFamily="34" charset="0"/>
              </a:rPr>
              <a:t>disaggregate data by gender, age, wealth groups etc.</a:t>
            </a:r>
            <a:endParaRPr lang="en-GB" dirty="0">
              <a:solidFill>
                <a:srgbClr val="464643"/>
              </a:solidFill>
              <a:effectLst/>
              <a:ea typeface="Calibri" panose="020F0502020204030204" pitchFamily="34" charset="0"/>
            </a:endParaRPr>
          </a:p>
        </p:txBody>
      </p:sp>
      <p:pic>
        <p:nvPicPr>
          <p:cNvPr id="5" name="Graphic 4" descr="Exclamation mark with solid fill">
            <a:extLst>
              <a:ext uri="{FF2B5EF4-FFF2-40B4-BE49-F238E27FC236}">
                <a16:creationId xmlns:a16="http://schemas.microsoft.com/office/drawing/2014/main" id="{936A4E61-3BE7-42D5-9681-011986D83C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9982" y="2037866"/>
            <a:ext cx="2782267" cy="2782267"/>
          </a:xfrm>
          <a:prstGeom prst="rect">
            <a:avLst/>
          </a:prstGeom>
          <a:effectLst>
            <a:outerShdw blurRad="50800" dist="38100" dir="18900000" algn="bl" rotWithShape="0">
              <a:prstClr val="black">
                <a:alpha val="40000"/>
              </a:prstClr>
            </a:outerShdw>
          </a:effectLst>
        </p:spPr>
      </p:pic>
      <p:sp>
        <p:nvSpPr>
          <p:cNvPr id="7" name="Tijdelijke aanduiding voor tekst 2">
            <a:extLst>
              <a:ext uri="{FF2B5EF4-FFF2-40B4-BE49-F238E27FC236}">
                <a16:creationId xmlns:a16="http://schemas.microsoft.com/office/drawing/2014/main" id="{7771BA7F-3D38-374B-9A98-2BD1E60F1056}"/>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49.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3" name="Slide Number Placeholder 2">
            <a:extLst>
              <a:ext uri="{FF2B5EF4-FFF2-40B4-BE49-F238E27FC236}">
                <a16:creationId xmlns:a16="http://schemas.microsoft.com/office/drawing/2014/main" id="{E5536359-5CF6-4F51-8193-B15641B4C35A}"/>
              </a:ext>
            </a:extLst>
          </p:cNvPr>
          <p:cNvSpPr>
            <a:spLocks noGrp="1"/>
          </p:cNvSpPr>
          <p:nvPr>
            <p:ph type="sldNum" sz="quarter" idx="12"/>
          </p:nvPr>
        </p:nvSpPr>
        <p:spPr/>
        <p:txBody>
          <a:bodyPr/>
          <a:lstStyle/>
          <a:p>
            <a:fld id="{585FD527-44D2-4F31-ACFB-A0DEAF4E8B73}" type="slidenum">
              <a:rPr lang="nl-NL" smtClean="0"/>
              <a:t>41</a:t>
            </a:fld>
            <a:endParaRPr lang="nl-NL"/>
          </a:p>
        </p:txBody>
      </p:sp>
    </p:spTree>
    <p:extLst>
      <p:ext uri="{BB962C8B-B14F-4D97-AF65-F5344CB8AC3E}">
        <p14:creationId xmlns:p14="http://schemas.microsoft.com/office/powerpoint/2010/main" val="4109171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BD1B06-AB1A-3648-AA86-E920B8AFDAB8}"/>
              </a:ext>
            </a:extLst>
          </p:cNvPr>
          <p:cNvSpPr>
            <a:spLocks noGrp="1"/>
          </p:cNvSpPr>
          <p:nvPr>
            <p:ph type="title"/>
          </p:nvPr>
        </p:nvSpPr>
        <p:spPr/>
        <p:txBody>
          <a:bodyPr vert="horz" lIns="91440" tIns="45720" rIns="91440" bIns="45720" rtlCol="0" anchor="b">
            <a:normAutofit/>
          </a:bodyPr>
          <a:lstStyle/>
          <a:p>
            <a:r>
              <a:rPr lang="en-US" sz="4000" dirty="0">
                <a:solidFill>
                  <a:srgbClr val="464643"/>
                </a:solidFill>
                <a:latin typeface="Poppins ExtraBold" panose="00000900000000000000" pitchFamily="2" charset="0"/>
                <a:cs typeface="Poppins ExtraBold" panose="00000900000000000000" pitchFamily="2" charset="0"/>
              </a:rPr>
              <a:t>7. VCA in CCCD</a:t>
            </a:r>
          </a:p>
        </p:txBody>
      </p:sp>
      <p:sp>
        <p:nvSpPr>
          <p:cNvPr id="5" name="Tijdelijke aanduiding voor tekst 2">
            <a:extLst>
              <a:ext uri="{FF2B5EF4-FFF2-40B4-BE49-F238E27FC236}">
                <a16:creationId xmlns:a16="http://schemas.microsoft.com/office/drawing/2014/main" id="{6DDEF36A-A3BF-4448-9DDB-9A77BB972C58}"/>
              </a:ext>
            </a:extLst>
          </p:cNvPr>
          <p:cNvSpPr txBox="1">
            <a:spLocks/>
          </p:cNvSpPr>
          <p:nvPr/>
        </p:nvSpPr>
        <p:spPr>
          <a:xfrm>
            <a:off x="5805538" y="264797"/>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50.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 &amp; CCCD</a:t>
            </a:r>
          </a:p>
        </p:txBody>
      </p:sp>
      <p:sp>
        <p:nvSpPr>
          <p:cNvPr id="2" name="Slide Number Placeholder 1">
            <a:extLst>
              <a:ext uri="{FF2B5EF4-FFF2-40B4-BE49-F238E27FC236}">
                <a16:creationId xmlns:a16="http://schemas.microsoft.com/office/drawing/2014/main" id="{863D0FE4-FD09-4980-B6A0-C8FD52967A9B}"/>
              </a:ext>
            </a:extLst>
          </p:cNvPr>
          <p:cNvSpPr>
            <a:spLocks noGrp="1"/>
          </p:cNvSpPr>
          <p:nvPr>
            <p:ph type="sldNum" sz="quarter" idx="12"/>
          </p:nvPr>
        </p:nvSpPr>
        <p:spPr/>
        <p:txBody>
          <a:bodyPr/>
          <a:lstStyle/>
          <a:p>
            <a:fld id="{C1A6143A-D65C-4ACD-94E7-C45A544F5662}" type="slidenum">
              <a:rPr lang="en-GB" smtClean="0"/>
              <a:t>42</a:t>
            </a:fld>
            <a:endParaRPr lang="en-GB"/>
          </a:p>
        </p:txBody>
      </p:sp>
    </p:spTree>
    <p:extLst>
      <p:ext uri="{BB962C8B-B14F-4D97-AF65-F5344CB8AC3E}">
        <p14:creationId xmlns:p14="http://schemas.microsoft.com/office/powerpoint/2010/main" val="1797105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199" y="946579"/>
            <a:ext cx="8923867"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Preparation Phase</a:t>
            </a:r>
            <a:endParaRPr lang="en-GB" sz="4000" dirty="0">
              <a:solidFill>
                <a:srgbClr val="464643"/>
              </a:solidFill>
            </a:endParaRPr>
          </a:p>
        </p:txBody>
      </p:sp>
      <p:graphicFrame>
        <p:nvGraphicFramePr>
          <p:cNvPr id="3" name="Table 4">
            <a:extLst>
              <a:ext uri="{FF2B5EF4-FFF2-40B4-BE49-F238E27FC236}">
                <a16:creationId xmlns:a16="http://schemas.microsoft.com/office/drawing/2014/main" id="{0E854B28-EB75-4517-9233-4519EFD5D149}"/>
              </a:ext>
            </a:extLst>
          </p:cNvPr>
          <p:cNvGraphicFramePr>
            <a:graphicFrameLocks noGrp="1"/>
          </p:cNvGraphicFramePr>
          <p:nvPr>
            <p:ph idx="1"/>
            <p:extLst>
              <p:ext uri="{D42A27DB-BD31-4B8C-83A1-F6EECF244321}">
                <p14:modId xmlns:p14="http://schemas.microsoft.com/office/powerpoint/2010/main" val="1988483970"/>
              </p:ext>
            </p:extLst>
          </p:nvPr>
        </p:nvGraphicFramePr>
        <p:xfrm>
          <a:off x="838199" y="2002063"/>
          <a:ext cx="10461860" cy="3566309"/>
        </p:xfrm>
        <a:graphic>
          <a:graphicData uri="http://schemas.openxmlformats.org/drawingml/2006/table">
            <a:tbl>
              <a:tblPr firstRow="1" bandRow="1">
                <a:tableStyleId>{5C22544A-7EE6-4342-B048-85BDC9FD1C3A}</a:tableStyleId>
              </a:tblPr>
              <a:tblGrid>
                <a:gridCol w="5230930">
                  <a:extLst>
                    <a:ext uri="{9D8B030D-6E8A-4147-A177-3AD203B41FA5}">
                      <a16:colId xmlns:a16="http://schemas.microsoft.com/office/drawing/2014/main" val="2373706133"/>
                    </a:ext>
                  </a:extLst>
                </a:gridCol>
                <a:gridCol w="5230930">
                  <a:extLst>
                    <a:ext uri="{9D8B030D-6E8A-4147-A177-3AD203B41FA5}">
                      <a16:colId xmlns:a16="http://schemas.microsoft.com/office/drawing/2014/main" val="4187401302"/>
                    </a:ext>
                  </a:extLst>
                </a:gridCol>
              </a:tblGrid>
              <a:tr h="433473">
                <a:tc>
                  <a:txBody>
                    <a:bodyPr/>
                    <a:lstStyle/>
                    <a:p>
                      <a:r>
                        <a:rPr lang="en-GB" sz="2000" dirty="0">
                          <a:latin typeface="Poppins Regular" panose="00000500000000000000" pitchFamily="2" charset="0"/>
                          <a:cs typeface="Poppins Regular" panose="00000500000000000000" pitchFamily="2" charset="0"/>
                        </a:rPr>
                        <a:t>PROJECT DESIGN</a:t>
                      </a:r>
                    </a:p>
                  </a:txBody>
                  <a:tcPr>
                    <a:solidFill>
                      <a:schemeClr val="accent2"/>
                    </a:solidFill>
                  </a:tcPr>
                </a:tc>
                <a:tc>
                  <a:txBody>
                    <a:bodyPr/>
                    <a:lstStyle/>
                    <a:p>
                      <a:endParaRPr lang="en-GB" dirty="0"/>
                    </a:p>
                  </a:txBody>
                  <a:tcPr>
                    <a:solidFill>
                      <a:schemeClr val="accent2"/>
                    </a:solidFill>
                  </a:tcPr>
                </a:tc>
                <a:extLst>
                  <a:ext uri="{0D108BD9-81ED-4DB2-BD59-A6C34878D82A}">
                    <a16:rowId xmlns:a16="http://schemas.microsoft.com/office/drawing/2014/main" val="2675775217"/>
                  </a:ext>
                </a:extLst>
              </a:tr>
              <a:tr h="0">
                <a:tc gridSpan="2">
                  <a:txBody>
                    <a:bodyPr/>
                    <a:lstStyle/>
                    <a:p>
                      <a:r>
                        <a:rPr lang="en-GB" sz="2000" b="1" i="1" dirty="0">
                          <a:latin typeface="Poppins Regular" panose="00000500000000000000" pitchFamily="2" charset="0"/>
                          <a:cs typeface="Poppins Regular" panose="00000500000000000000" pitchFamily="2" charset="0"/>
                        </a:rPr>
                        <a:t>Phase 2: Preparation </a:t>
                      </a:r>
                      <a:r>
                        <a:rPr lang="en-GB" sz="2000" kern="1200" dirty="0">
                          <a:solidFill>
                            <a:schemeClr val="dk1"/>
                          </a:solidFill>
                          <a:effectLst/>
                          <a:latin typeface="Poppins Regular" panose="00000500000000000000" pitchFamily="2" charset="0"/>
                          <a:ea typeface="+mn-ea"/>
                          <a:cs typeface="Poppins Regular" panose="00000500000000000000" pitchFamily="2" charset="0"/>
                        </a:rPr>
                        <a:t>Analyse disaster risk on country, area, and sector level. Collect general vulnerabilities and capacities on broader context.</a:t>
                      </a:r>
                      <a:endParaRPr lang="en-GB" sz="2000" dirty="0">
                        <a:latin typeface="Poppins Regular" panose="00000500000000000000" pitchFamily="2" charset="0"/>
                        <a:cs typeface="Poppins Regular" panose="00000500000000000000" pitchFamily="2" charset="0"/>
                      </a:endParaRPr>
                    </a:p>
                  </a:txBody>
                  <a:tcPr>
                    <a:solidFill>
                      <a:srgbClr val="EE7402">
                        <a:alpha val="25000"/>
                      </a:srgbClr>
                    </a:solidFill>
                  </a:tcPr>
                </a:tc>
                <a:tc hMerge="1">
                  <a:txBody>
                    <a:bodyPr/>
                    <a:lstStyle/>
                    <a:p>
                      <a:endParaRPr lang="en-GB"/>
                    </a:p>
                  </a:txBody>
                  <a:tcPr/>
                </a:tc>
                <a:extLst>
                  <a:ext uri="{0D108BD9-81ED-4DB2-BD59-A6C34878D82A}">
                    <a16:rowId xmlns:a16="http://schemas.microsoft.com/office/drawing/2014/main" val="133404653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effectLst/>
                          <a:latin typeface="Poppins Regular" panose="00000500000000000000" pitchFamily="2" charset="0"/>
                          <a:ea typeface="Calibri" panose="020F0502020204030204" pitchFamily="34" charset="0"/>
                          <a:cs typeface="Poppins Regular" panose="00000500000000000000" pitchFamily="2" charset="0"/>
                        </a:rPr>
                        <a:t>Activities:</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effectLst/>
                          <a:latin typeface="Poppins Regular" panose="00000500000000000000" pitchFamily="2" charset="0"/>
                          <a:ea typeface="Calibri" panose="020F0502020204030204" pitchFamily="34" charset="0"/>
                          <a:cs typeface="Poppins Regular" panose="00000500000000000000" pitchFamily="2" charset="0"/>
                        </a:rPr>
                        <a:t>Knowledge outcomes:</a:t>
                      </a:r>
                    </a:p>
                  </a:txBody>
                  <a:tcPr>
                    <a:noFill/>
                  </a:tcPr>
                </a:tc>
                <a:extLst>
                  <a:ext uri="{0D108BD9-81ED-4DB2-BD59-A6C34878D82A}">
                    <a16:rowId xmlns:a16="http://schemas.microsoft.com/office/drawing/2014/main" val="2272374455"/>
                  </a:ext>
                </a:extLst>
              </a:tr>
              <a:tr h="1784181">
                <a:tc>
                  <a:txBody>
                    <a:bodyPr/>
                    <a:lstStyle/>
                    <a:p>
                      <a:pPr marL="342900" lvl="0" indent="-342900" algn="l">
                        <a:lnSpc>
                          <a:spcPct val="106000"/>
                        </a:lnSpc>
                        <a:spcAft>
                          <a:spcPts val="800"/>
                        </a:spcAft>
                        <a:buFont typeface="Arial" panose="020B0604020202020204" pitchFamily="34" charset="0"/>
                        <a:buChar char="•"/>
                      </a:pPr>
                      <a:r>
                        <a:rPr lang="en-GB" sz="2000" dirty="0">
                          <a:effectLst/>
                          <a:latin typeface="Poppins Regular" panose="00000500000000000000" pitchFamily="2" charset="0"/>
                          <a:ea typeface="Calibri" panose="020F0502020204030204" pitchFamily="34" charset="0"/>
                          <a:cs typeface="Poppins Regular" panose="00000500000000000000" pitchFamily="2" charset="0"/>
                        </a:rPr>
                        <a:t>Collect basic information on vulnerabilities and capacities in the project area. Use secondary data and government statistics.</a:t>
                      </a:r>
                    </a:p>
                    <a:p>
                      <a:pPr marL="342900" lvl="0" indent="-342900" algn="l">
                        <a:lnSpc>
                          <a:spcPct val="106000"/>
                        </a:lnSpc>
                        <a:spcAft>
                          <a:spcPts val="800"/>
                        </a:spcAft>
                        <a:buFont typeface="Arial" panose="020B0604020202020204" pitchFamily="34" charset="0"/>
                        <a:buChar char="•"/>
                      </a:pPr>
                      <a:r>
                        <a:rPr lang="en-GB" sz="2000" kern="1200" dirty="0">
                          <a:solidFill>
                            <a:schemeClr val="dk1"/>
                          </a:solidFill>
                          <a:effectLst/>
                          <a:latin typeface="Poppins Regular" panose="00000500000000000000" pitchFamily="2" charset="0"/>
                          <a:ea typeface="+mn-ea"/>
                          <a:cs typeface="Poppins Regular" panose="00000500000000000000" pitchFamily="2" charset="0"/>
                        </a:rPr>
                        <a:t>Determine general vulnerability levels</a:t>
                      </a:r>
                      <a:endParaRPr lang="en-GB" sz="2000" dirty="0">
                        <a:effectLst/>
                        <a:latin typeface="Poppins Regular" panose="00000500000000000000" pitchFamily="2" charset="0"/>
                        <a:ea typeface="Calibri" panose="020F0502020204030204" pitchFamily="34" charset="0"/>
                        <a:cs typeface="Poppins Regular" panose="00000500000000000000" pitchFamily="2" charset="0"/>
                      </a:endParaRPr>
                    </a:p>
                  </a:txBody>
                  <a:tcPr marL="114300" marR="114300" marT="0" marB="0">
                    <a:noFill/>
                  </a:tcPr>
                </a:tc>
                <a:tc>
                  <a:txBody>
                    <a:bodyPr/>
                    <a:lstStyle/>
                    <a:p>
                      <a:pPr marL="342900" lvl="0" indent="-342900" algn="l">
                        <a:lnSpc>
                          <a:spcPct val="106000"/>
                        </a:lnSpc>
                        <a:buFont typeface="Arial" panose="020B0604020202020204" pitchFamily="34" charset="0"/>
                        <a:buChar char="•"/>
                      </a:pPr>
                      <a:r>
                        <a:rPr lang="en-GB" sz="2000" dirty="0">
                          <a:effectLst/>
                          <a:latin typeface="Poppins Regular" panose="00000500000000000000" pitchFamily="2" charset="0"/>
                          <a:ea typeface="Calibri" panose="020F0502020204030204" pitchFamily="34" charset="0"/>
                          <a:cs typeface="Poppins Regular" panose="00000500000000000000" pitchFamily="2" charset="0"/>
                        </a:rPr>
                        <a:t>General awareness of vulnerabilities and capacities in project area</a:t>
                      </a:r>
                    </a:p>
                    <a:p>
                      <a:pPr marL="342900" lvl="0" indent="-342900" algn="l">
                        <a:lnSpc>
                          <a:spcPct val="106000"/>
                        </a:lnSpc>
                        <a:buFont typeface="Arial" panose="020B0604020202020204" pitchFamily="34" charset="0"/>
                        <a:buChar char="•"/>
                      </a:pPr>
                      <a:r>
                        <a:rPr lang="en-GB" sz="2000" dirty="0">
                          <a:effectLst/>
                          <a:latin typeface="Poppins Regular" panose="00000500000000000000" pitchFamily="2" charset="0"/>
                          <a:ea typeface="Calibri" panose="020F0502020204030204" pitchFamily="34" charset="0"/>
                          <a:cs typeface="Poppins Regular" panose="00000500000000000000" pitchFamily="2" charset="0"/>
                        </a:rPr>
                        <a:t>Understanding of information gaps and needs</a:t>
                      </a:r>
                    </a:p>
                  </a:txBody>
                  <a:tcPr marL="114300" marR="114300" marT="0" marB="0">
                    <a:noFill/>
                  </a:tcPr>
                </a:tc>
                <a:extLst>
                  <a:ext uri="{0D108BD9-81ED-4DB2-BD59-A6C34878D82A}">
                    <a16:rowId xmlns:a16="http://schemas.microsoft.com/office/drawing/2014/main" val="1349641690"/>
                  </a:ext>
                </a:extLst>
              </a:tr>
            </a:tbl>
          </a:graphicData>
        </a:graphic>
      </p:graphicFrame>
      <p:sp>
        <p:nvSpPr>
          <p:cNvPr id="5" name="Tijdelijke aanduiding voor tekst 2">
            <a:extLst>
              <a:ext uri="{FF2B5EF4-FFF2-40B4-BE49-F238E27FC236}">
                <a16:creationId xmlns:a16="http://schemas.microsoft.com/office/drawing/2014/main" id="{9847DBD7-8513-9C47-86A0-7D7B1D1AB0CA}"/>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51.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 &amp; CCCD</a:t>
            </a:r>
          </a:p>
        </p:txBody>
      </p:sp>
      <p:sp>
        <p:nvSpPr>
          <p:cNvPr id="4" name="Slide Number Placeholder 3">
            <a:extLst>
              <a:ext uri="{FF2B5EF4-FFF2-40B4-BE49-F238E27FC236}">
                <a16:creationId xmlns:a16="http://schemas.microsoft.com/office/drawing/2014/main" id="{61F653B3-2EE7-4AD8-97F0-A94B258B9445}"/>
              </a:ext>
            </a:extLst>
          </p:cNvPr>
          <p:cNvSpPr>
            <a:spLocks noGrp="1"/>
          </p:cNvSpPr>
          <p:nvPr>
            <p:ph type="sldNum" sz="quarter" idx="12"/>
          </p:nvPr>
        </p:nvSpPr>
        <p:spPr/>
        <p:txBody>
          <a:bodyPr/>
          <a:lstStyle/>
          <a:p>
            <a:fld id="{585FD527-44D2-4F31-ACFB-A0DEAF4E8B73}" type="slidenum">
              <a:rPr lang="nl-NL" smtClean="0"/>
              <a:t>43</a:t>
            </a:fld>
            <a:endParaRPr lang="nl-NL"/>
          </a:p>
        </p:txBody>
      </p:sp>
    </p:spTree>
    <p:extLst>
      <p:ext uri="{BB962C8B-B14F-4D97-AF65-F5344CB8AC3E}">
        <p14:creationId xmlns:p14="http://schemas.microsoft.com/office/powerpoint/2010/main" val="1144545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DF55B-C264-458B-A8BE-D6866CEF05D0}"/>
              </a:ext>
            </a:extLst>
          </p:cNvPr>
          <p:cNvSpPr/>
          <p:nvPr/>
        </p:nvSpPr>
        <p:spPr>
          <a:xfrm>
            <a:off x="4677878" y="5926485"/>
            <a:ext cx="2675823" cy="705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980222"/>
            <a:ext cx="8923867"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Community Challenge</a:t>
            </a:r>
            <a:endParaRPr lang="en-GB" sz="4000" dirty="0">
              <a:solidFill>
                <a:srgbClr val="464643"/>
              </a:solidFill>
            </a:endParaRPr>
          </a:p>
        </p:txBody>
      </p:sp>
      <p:graphicFrame>
        <p:nvGraphicFramePr>
          <p:cNvPr id="3" name="Table 4">
            <a:extLst>
              <a:ext uri="{FF2B5EF4-FFF2-40B4-BE49-F238E27FC236}">
                <a16:creationId xmlns:a16="http://schemas.microsoft.com/office/drawing/2014/main" id="{0E854B28-EB75-4517-9233-4519EFD5D149}"/>
              </a:ext>
            </a:extLst>
          </p:cNvPr>
          <p:cNvGraphicFramePr>
            <a:graphicFrameLocks noGrp="1"/>
          </p:cNvGraphicFramePr>
          <p:nvPr>
            <p:ph idx="1"/>
            <p:extLst>
              <p:ext uri="{D42A27DB-BD31-4B8C-83A1-F6EECF244321}">
                <p14:modId xmlns:p14="http://schemas.microsoft.com/office/powerpoint/2010/main" val="174206125"/>
              </p:ext>
            </p:extLst>
          </p:nvPr>
        </p:nvGraphicFramePr>
        <p:xfrm>
          <a:off x="838199" y="1999713"/>
          <a:ext cx="10461860" cy="4632093"/>
        </p:xfrm>
        <a:graphic>
          <a:graphicData uri="http://schemas.openxmlformats.org/drawingml/2006/table">
            <a:tbl>
              <a:tblPr firstRow="1" bandRow="1">
                <a:tableStyleId>{5C22544A-7EE6-4342-B048-85BDC9FD1C3A}</a:tableStyleId>
              </a:tblPr>
              <a:tblGrid>
                <a:gridCol w="5230930">
                  <a:extLst>
                    <a:ext uri="{9D8B030D-6E8A-4147-A177-3AD203B41FA5}">
                      <a16:colId xmlns:a16="http://schemas.microsoft.com/office/drawing/2014/main" val="2373706133"/>
                    </a:ext>
                  </a:extLst>
                </a:gridCol>
                <a:gridCol w="5230930">
                  <a:extLst>
                    <a:ext uri="{9D8B030D-6E8A-4147-A177-3AD203B41FA5}">
                      <a16:colId xmlns:a16="http://schemas.microsoft.com/office/drawing/2014/main" val="4187401302"/>
                    </a:ext>
                  </a:extLst>
                </a:gridCol>
              </a:tblGrid>
              <a:tr h="433473">
                <a:tc>
                  <a:txBody>
                    <a:bodyPr/>
                    <a:lstStyle/>
                    <a:p>
                      <a:r>
                        <a:rPr lang="en-GB" sz="2000" dirty="0">
                          <a:latin typeface="Poppins Regular" panose="00000500000000000000" pitchFamily="2" charset="0"/>
                          <a:cs typeface="Poppins Regular" panose="00000500000000000000" pitchFamily="2" charset="0"/>
                        </a:rPr>
                        <a:t>PROJECT PREPERATION (2PHASES)</a:t>
                      </a:r>
                    </a:p>
                  </a:txBody>
                  <a:tcPr>
                    <a:solidFill>
                      <a:schemeClr val="accent2"/>
                    </a:solidFill>
                  </a:tcPr>
                </a:tc>
                <a:tc>
                  <a:txBody>
                    <a:bodyPr/>
                    <a:lstStyle/>
                    <a:p>
                      <a:endParaRPr lang="en-GB" sz="2000">
                        <a:latin typeface="Poppins Regular" panose="00000500000000000000" pitchFamily="2" charset="0"/>
                        <a:cs typeface="Poppins Regular" panose="00000500000000000000" pitchFamily="2" charset="0"/>
                      </a:endParaRPr>
                    </a:p>
                  </a:txBody>
                  <a:tcPr>
                    <a:solidFill>
                      <a:schemeClr val="accent2"/>
                    </a:solidFill>
                  </a:tcPr>
                </a:tc>
                <a:extLst>
                  <a:ext uri="{0D108BD9-81ED-4DB2-BD59-A6C34878D82A}">
                    <a16:rowId xmlns:a16="http://schemas.microsoft.com/office/drawing/2014/main" val="2675775217"/>
                  </a:ext>
                </a:extLst>
              </a:tr>
              <a:tr h="615434">
                <a:tc gridSpan="2">
                  <a:txBody>
                    <a:bodyPr/>
                    <a:lstStyle/>
                    <a:p>
                      <a:r>
                        <a:rPr lang="en-GB" sz="2000" b="1" i="1" dirty="0">
                          <a:latin typeface="Poppins Regular" panose="00000500000000000000" pitchFamily="2" charset="0"/>
                          <a:cs typeface="Poppins Regular" panose="00000500000000000000" pitchFamily="2" charset="0"/>
                        </a:rPr>
                        <a:t>Phase 3: Community Challenge </a:t>
                      </a:r>
                      <a:r>
                        <a:rPr lang="en-GB" sz="2000" kern="1200" dirty="0">
                          <a:solidFill>
                            <a:schemeClr val="dk1"/>
                          </a:solidFill>
                          <a:effectLst/>
                          <a:latin typeface="Poppins Regular" panose="00000500000000000000" pitchFamily="2" charset="0"/>
                          <a:ea typeface="+mn-ea"/>
                          <a:cs typeface="Poppins Regular" panose="00000500000000000000" pitchFamily="2" charset="0"/>
                        </a:rPr>
                        <a:t>Assess local community capacities and vulnerabilities.</a:t>
                      </a:r>
                    </a:p>
                  </a:txBody>
                  <a:tcPr>
                    <a:solidFill>
                      <a:srgbClr val="EE7402">
                        <a:alpha val="25000"/>
                      </a:srgbClr>
                    </a:solidFill>
                  </a:tcPr>
                </a:tc>
                <a:tc hMerge="1">
                  <a:txBody>
                    <a:bodyPr/>
                    <a:lstStyle/>
                    <a:p>
                      <a:endParaRPr lang="en-GB"/>
                    </a:p>
                  </a:txBody>
                  <a:tcPr/>
                </a:tc>
                <a:extLst>
                  <a:ext uri="{0D108BD9-81ED-4DB2-BD59-A6C34878D82A}">
                    <a16:rowId xmlns:a16="http://schemas.microsoft.com/office/drawing/2014/main" val="133404653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effectLst/>
                          <a:latin typeface="Poppins Regular" panose="00000500000000000000" pitchFamily="2" charset="0"/>
                          <a:ea typeface="Calibri" panose="020F0502020204030204" pitchFamily="34" charset="0"/>
                          <a:cs typeface="Poppins Regular" panose="00000500000000000000" pitchFamily="2" charset="0"/>
                        </a:rPr>
                        <a:t>Activities:</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effectLst/>
                          <a:latin typeface="Poppins Regular" panose="00000500000000000000" pitchFamily="2" charset="0"/>
                          <a:ea typeface="Calibri" panose="020F0502020204030204" pitchFamily="34" charset="0"/>
                          <a:cs typeface="Poppins Regular" panose="00000500000000000000" pitchFamily="2" charset="0"/>
                        </a:rPr>
                        <a:t>Knowledge outcomes:</a:t>
                      </a:r>
                    </a:p>
                  </a:txBody>
                  <a:tcPr>
                    <a:noFill/>
                  </a:tcPr>
                </a:tc>
                <a:extLst>
                  <a:ext uri="{0D108BD9-81ED-4DB2-BD59-A6C34878D82A}">
                    <a16:rowId xmlns:a16="http://schemas.microsoft.com/office/drawing/2014/main" val="2272374455"/>
                  </a:ext>
                </a:extLst>
              </a:tr>
              <a:tr h="0">
                <a:tc>
                  <a:txBody>
                    <a:bodyPr/>
                    <a:lstStyle/>
                    <a:p>
                      <a:pPr marL="342900" lvl="0" indent="-342900" algn="l" defTabSz="914400" rtl="0" eaLnBrk="1" latinLnBrk="0" hangingPunct="1">
                        <a:lnSpc>
                          <a:spcPct val="106000"/>
                        </a:lnSpc>
                        <a:spcAft>
                          <a:spcPts val="800"/>
                        </a:spcAft>
                        <a:buFont typeface="Arial" panose="020B0604020202020204" pitchFamily="34" charset="0"/>
                        <a:buChar char="•"/>
                      </a:pPr>
                      <a:r>
                        <a:rPr lang="en-GB" sz="2000" kern="1200" dirty="0">
                          <a:solidFill>
                            <a:schemeClr val="dk1"/>
                          </a:solidFill>
                          <a:effectLst/>
                          <a:latin typeface="Poppins Regular" panose="00000500000000000000" pitchFamily="2" charset="0"/>
                          <a:ea typeface="Calibri" panose="020F0502020204030204" pitchFamily="34" charset="0"/>
                          <a:cs typeface="Poppins Regular" panose="00000500000000000000" pitchFamily="2" charset="0"/>
                        </a:rPr>
                        <a:t>Participatory Vulnerability and Capacity Assessment</a:t>
                      </a:r>
                      <a:r>
                        <a:rPr lang="en-GB" sz="2000" kern="1200" dirty="0">
                          <a:solidFill>
                            <a:schemeClr val="dk1"/>
                          </a:solidFill>
                          <a:effectLst/>
                          <a:latin typeface="Poppins Regular" panose="00000500000000000000" pitchFamily="2" charset="0"/>
                          <a:ea typeface="Poppins SemiBold" panose="00000700000000000000" pitchFamily="2" charset="0"/>
                          <a:cs typeface="Poppins Regular" panose="00000500000000000000" pitchFamily="2" charset="0"/>
                        </a:rPr>
                        <a:t> using different PRA tools</a:t>
                      </a:r>
                      <a:endParaRPr lang="en-GB" sz="2000" kern="1200" dirty="0">
                        <a:solidFill>
                          <a:schemeClr val="dk1"/>
                        </a:solidFill>
                        <a:effectLst/>
                        <a:latin typeface="Poppins Regular" panose="00000500000000000000" pitchFamily="2" charset="0"/>
                        <a:ea typeface="Calibri" panose="020F0502020204030204" pitchFamily="34" charset="0"/>
                        <a:cs typeface="Poppins Regular" panose="00000500000000000000" pitchFamily="2" charset="0"/>
                      </a:endParaRPr>
                    </a:p>
                    <a:p>
                      <a:pPr marL="342900" lvl="0" indent="-342900" algn="l" defTabSz="914400" rtl="0" eaLnBrk="1" latinLnBrk="0" hangingPunct="1">
                        <a:lnSpc>
                          <a:spcPct val="106000"/>
                        </a:lnSpc>
                        <a:spcAft>
                          <a:spcPts val="800"/>
                        </a:spcAft>
                        <a:buFont typeface="Arial" panose="020B0604020202020204" pitchFamily="34" charset="0"/>
                        <a:buChar char="•"/>
                      </a:pPr>
                      <a:r>
                        <a:rPr lang="en-GB" sz="2000" kern="1200" dirty="0">
                          <a:solidFill>
                            <a:schemeClr val="dk1"/>
                          </a:solidFill>
                          <a:effectLst/>
                          <a:latin typeface="Poppins Regular" panose="00000500000000000000" pitchFamily="2" charset="0"/>
                          <a:ea typeface="Calibri" panose="020F0502020204030204" pitchFamily="34" charset="0"/>
                          <a:cs typeface="Poppins Regular" panose="00000500000000000000" pitchFamily="2" charset="0"/>
                        </a:rPr>
                        <a:t>Creation of Community Venn diagram</a:t>
                      </a:r>
                    </a:p>
                  </a:txBody>
                  <a:tcPr marL="114300" marR="114300" marT="0" marB="0">
                    <a:solidFill>
                      <a:schemeClr val="bg1"/>
                    </a:solidFill>
                  </a:tcPr>
                </a:tc>
                <a:tc>
                  <a:txBody>
                    <a:bodyPr/>
                    <a:lstStyle/>
                    <a:p>
                      <a:pPr marL="342900" lvl="0" indent="-342900" algn="l" defTabSz="914400" rtl="0" eaLnBrk="1" latinLnBrk="0" hangingPunct="1">
                        <a:lnSpc>
                          <a:spcPct val="106000"/>
                        </a:lnSpc>
                        <a:spcAft>
                          <a:spcPts val="800"/>
                        </a:spcAft>
                        <a:buFont typeface="Arial" panose="020B0604020202020204" pitchFamily="34" charset="0"/>
                        <a:buChar char="•"/>
                      </a:pPr>
                      <a:r>
                        <a:rPr lang="en-GB" sz="2000" kern="1200" dirty="0">
                          <a:solidFill>
                            <a:schemeClr val="dk1"/>
                          </a:solidFill>
                          <a:effectLst/>
                          <a:latin typeface="Poppins Regular" panose="00000500000000000000" pitchFamily="2" charset="0"/>
                          <a:ea typeface="Calibri" panose="020F0502020204030204" pitchFamily="34" charset="0"/>
                          <a:cs typeface="Poppins Regular" panose="00000500000000000000" pitchFamily="2" charset="0"/>
                        </a:rPr>
                        <a:t>Identification of vulnerable locations within community: settlements, production facilities, critical facilities</a:t>
                      </a:r>
                    </a:p>
                    <a:p>
                      <a:pPr marL="342900" lvl="0" indent="-342900" algn="l" defTabSz="914400" rtl="0" eaLnBrk="1" latinLnBrk="0" hangingPunct="1">
                        <a:lnSpc>
                          <a:spcPct val="106000"/>
                        </a:lnSpc>
                        <a:spcAft>
                          <a:spcPts val="800"/>
                        </a:spcAft>
                        <a:buFont typeface="Arial" panose="020B0604020202020204" pitchFamily="34" charset="0"/>
                        <a:buChar char="•"/>
                      </a:pPr>
                      <a:r>
                        <a:rPr lang="en-GB" sz="2000" kern="1200" dirty="0">
                          <a:solidFill>
                            <a:schemeClr val="dk1"/>
                          </a:solidFill>
                          <a:effectLst/>
                          <a:latin typeface="Poppins Regular" panose="00000500000000000000" pitchFamily="2" charset="0"/>
                          <a:ea typeface="Calibri" panose="020F0502020204030204" pitchFamily="34" charset="0"/>
                          <a:cs typeface="Poppins Regular" panose="00000500000000000000" pitchFamily="2" charset="0"/>
                        </a:rPr>
                        <a:t>Determination of expected damage to people, property, livelihoods, and disruption to implementation plans</a:t>
                      </a:r>
                    </a:p>
                    <a:p>
                      <a:pPr marL="342900" lvl="0" indent="-342900" algn="l" defTabSz="914400" rtl="0" eaLnBrk="1" latinLnBrk="0" hangingPunct="1">
                        <a:lnSpc>
                          <a:spcPct val="106000"/>
                        </a:lnSpc>
                        <a:spcAft>
                          <a:spcPts val="800"/>
                        </a:spcAft>
                        <a:buFont typeface="Arial" panose="020B0604020202020204" pitchFamily="34" charset="0"/>
                        <a:buChar char="•"/>
                      </a:pPr>
                      <a:r>
                        <a:rPr lang="en-GB" sz="2000" kern="1200" dirty="0">
                          <a:solidFill>
                            <a:schemeClr val="dk1"/>
                          </a:solidFill>
                          <a:effectLst/>
                          <a:latin typeface="Poppins Regular" panose="00000500000000000000" pitchFamily="2" charset="0"/>
                          <a:ea typeface="Calibri" panose="020F0502020204030204" pitchFamily="34" charset="0"/>
                          <a:cs typeface="Poppins Regular" panose="00000500000000000000" pitchFamily="2" charset="0"/>
                        </a:rPr>
                        <a:t>Identification of vulnerable assets and elements at risk within the community</a:t>
                      </a:r>
                    </a:p>
                  </a:txBody>
                  <a:tcPr marL="114300" marR="114300" marT="0" marB="0">
                    <a:solidFill>
                      <a:schemeClr val="bg1"/>
                    </a:solidFill>
                  </a:tcPr>
                </a:tc>
                <a:extLst>
                  <a:ext uri="{0D108BD9-81ED-4DB2-BD59-A6C34878D82A}">
                    <a16:rowId xmlns:a16="http://schemas.microsoft.com/office/drawing/2014/main" val="1349641690"/>
                  </a:ext>
                </a:extLst>
              </a:tr>
            </a:tbl>
          </a:graphicData>
        </a:graphic>
      </p:graphicFrame>
      <p:sp>
        <p:nvSpPr>
          <p:cNvPr id="7" name="Tijdelijke aanduiding voor tekst 2">
            <a:extLst>
              <a:ext uri="{FF2B5EF4-FFF2-40B4-BE49-F238E27FC236}">
                <a16:creationId xmlns:a16="http://schemas.microsoft.com/office/drawing/2014/main" id="{6BA039D5-0FB6-7043-B5A3-F5B4662DBA50}"/>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52.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 &amp; CCCD</a:t>
            </a:r>
          </a:p>
        </p:txBody>
      </p:sp>
      <p:sp>
        <p:nvSpPr>
          <p:cNvPr id="5" name="Slide Number Placeholder 4">
            <a:extLst>
              <a:ext uri="{FF2B5EF4-FFF2-40B4-BE49-F238E27FC236}">
                <a16:creationId xmlns:a16="http://schemas.microsoft.com/office/drawing/2014/main" id="{1E2CFD79-5AC6-4258-BD52-59A249405C5F}"/>
              </a:ext>
            </a:extLst>
          </p:cNvPr>
          <p:cNvSpPr>
            <a:spLocks noGrp="1"/>
          </p:cNvSpPr>
          <p:nvPr>
            <p:ph type="sldNum" sz="quarter" idx="12"/>
          </p:nvPr>
        </p:nvSpPr>
        <p:spPr/>
        <p:txBody>
          <a:bodyPr/>
          <a:lstStyle/>
          <a:p>
            <a:fld id="{585FD527-44D2-4F31-ACFB-A0DEAF4E8B73}" type="slidenum">
              <a:rPr lang="nl-NL" smtClean="0"/>
              <a:t>44</a:t>
            </a:fld>
            <a:endParaRPr lang="nl-NL"/>
          </a:p>
        </p:txBody>
      </p:sp>
    </p:spTree>
    <p:extLst>
      <p:ext uri="{BB962C8B-B14F-4D97-AF65-F5344CB8AC3E}">
        <p14:creationId xmlns:p14="http://schemas.microsoft.com/office/powerpoint/2010/main" val="218862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199" y="981397"/>
            <a:ext cx="8923867"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Implementing Phase</a:t>
            </a:r>
            <a:endParaRPr lang="en-GB" sz="4000" dirty="0">
              <a:solidFill>
                <a:srgbClr val="464643"/>
              </a:solidFill>
            </a:endParaRPr>
          </a:p>
        </p:txBody>
      </p:sp>
      <p:graphicFrame>
        <p:nvGraphicFramePr>
          <p:cNvPr id="3" name="Table 4">
            <a:extLst>
              <a:ext uri="{FF2B5EF4-FFF2-40B4-BE49-F238E27FC236}">
                <a16:creationId xmlns:a16="http://schemas.microsoft.com/office/drawing/2014/main" id="{0E854B28-EB75-4517-9233-4519EFD5D149}"/>
              </a:ext>
            </a:extLst>
          </p:cNvPr>
          <p:cNvGraphicFramePr>
            <a:graphicFrameLocks noGrp="1"/>
          </p:cNvGraphicFramePr>
          <p:nvPr>
            <p:ph idx="1"/>
            <p:extLst>
              <p:ext uri="{D42A27DB-BD31-4B8C-83A1-F6EECF244321}">
                <p14:modId xmlns:p14="http://schemas.microsoft.com/office/powerpoint/2010/main" val="2208061344"/>
              </p:ext>
            </p:extLst>
          </p:nvPr>
        </p:nvGraphicFramePr>
        <p:xfrm>
          <a:off x="838199" y="2002062"/>
          <a:ext cx="10461860" cy="3314934"/>
        </p:xfrm>
        <a:graphic>
          <a:graphicData uri="http://schemas.openxmlformats.org/drawingml/2006/table">
            <a:tbl>
              <a:tblPr firstRow="1" bandRow="1">
                <a:tableStyleId>{5C22544A-7EE6-4342-B048-85BDC9FD1C3A}</a:tableStyleId>
              </a:tblPr>
              <a:tblGrid>
                <a:gridCol w="5230930">
                  <a:extLst>
                    <a:ext uri="{9D8B030D-6E8A-4147-A177-3AD203B41FA5}">
                      <a16:colId xmlns:a16="http://schemas.microsoft.com/office/drawing/2014/main" val="2373706133"/>
                    </a:ext>
                  </a:extLst>
                </a:gridCol>
                <a:gridCol w="5230930">
                  <a:extLst>
                    <a:ext uri="{9D8B030D-6E8A-4147-A177-3AD203B41FA5}">
                      <a16:colId xmlns:a16="http://schemas.microsoft.com/office/drawing/2014/main" val="4187401302"/>
                    </a:ext>
                  </a:extLst>
                </a:gridCol>
              </a:tblGrid>
              <a:tr h="433473">
                <a:tc>
                  <a:txBody>
                    <a:bodyPr/>
                    <a:lstStyle/>
                    <a:p>
                      <a:r>
                        <a:rPr lang="en-GB" sz="2000">
                          <a:latin typeface="Poppins Regular" panose="00000500000000000000" pitchFamily="2" charset="0"/>
                          <a:cs typeface="Poppins Regular" panose="00000500000000000000" pitchFamily="2" charset="0"/>
                        </a:rPr>
                        <a:t>PROJECT DESIGN (4PHASES)</a:t>
                      </a:r>
                    </a:p>
                  </a:txBody>
                  <a:tcPr>
                    <a:solidFill>
                      <a:schemeClr val="accent2"/>
                    </a:solidFill>
                  </a:tcPr>
                </a:tc>
                <a:tc>
                  <a:txBody>
                    <a:bodyPr/>
                    <a:lstStyle/>
                    <a:p>
                      <a:endParaRPr lang="en-GB" sz="2000">
                        <a:latin typeface="Poppins Regular" panose="00000500000000000000" pitchFamily="2" charset="0"/>
                        <a:cs typeface="Poppins Regular" panose="00000500000000000000" pitchFamily="2" charset="0"/>
                      </a:endParaRPr>
                    </a:p>
                  </a:txBody>
                  <a:tcPr>
                    <a:solidFill>
                      <a:schemeClr val="accent2"/>
                    </a:solidFill>
                  </a:tcPr>
                </a:tc>
                <a:extLst>
                  <a:ext uri="{0D108BD9-81ED-4DB2-BD59-A6C34878D82A}">
                    <a16:rowId xmlns:a16="http://schemas.microsoft.com/office/drawing/2014/main" val="2675775217"/>
                  </a:ext>
                </a:extLst>
              </a:tr>
              <a:tr h="645122">
                <a:tc gridSpan="2">
                  <a:txBody>
                    <a:bodyPr/>
                    <a:lstStyle/>
                    <a:p>
                      <a:r>
                        <a:rPr lang="en-GB" sz="2000" b="1" i="1" dirty="0">
                          <a:latin typeface="Poppins Regular" panose="00000500000000000000" pitchFamily="2" charset="0"/>
                          <a:cs typeface="Poppins Regular" panose="00000500000000000000" pitchFamily="2" charset="0"/>
                        </a:rPr>
                        <a:t>Phase 4 – Phase 9 </a:t>
                      </a:r>
                      <a:r>
                        <a:rPr lang="en-GB" sz="2000" b="0" i="0" dirty="0">
                          <a:latin typeface="Poppins Regular" panose="00000500000000000000" pitchFamily="2" charset="0"/>
                          <a:cs typeface="Poppins Regular" panose="00000500000000000000" pitchFamily="2" charset="0"/>
                        </a:rPr>
                        <a:t>Focus on monitoring progress</a:t>
                      </a:r>
                    </a:p>
                    <a:p>
                      <a:endParaRPr lang="en-GB" sz="2000" dirty="0">
                        <a:latin typeface="Poppins Regular" panose="00000500000000000000" pitchFamily="2" charset="0"/>
                        <a:cs typeface="Poppins Regular" panose="00000500000000000000" pitchFamily="2" charset="0"/>
                      </a:endParaRPr>
                    </a:p>
                  </a:txBody>
                  <a:tcPr>
                    <a:solidFill>
                      <a:srgbClr val="EE7402">
                        <a:alpha val="25000"/>
                      </a:srgbClr>
                    </a:solidFill>
                  </a:tcPr>
                </a:tc>
                <a:tc hMerge="1">
                  <a:txBody>
                    <a:bodyPr/>
                    <a:lstStyle/>
                    <a:p>
                      <a:endParaRPr lang="en-GB"/>
                    </a:p>
                  </a:txBody>
                  <a:tcPr/>
                </a:tc>
                <a:extLst>
                  <a:ext uri="{0D108BD9-81ED-4DB2-BD59-A6C34878D82A}">
                    <a16:rowId xmlns:a16="http://schemas.microsoft.com/office/drawing/2014/main" val="133404653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effectLst/>
                          <a:latin typeface="Poppins Regular" panose="00000500000000000000" pitchFamily="2" charset="0"/>
                          <a:ea typeface="Calibri" panose="020F0502020204030204" pitchFamily="34" charset="0"/>
                          <a:cs typeface="Poppins Regular" panose="00000500000000000000" pitchFamily="2" charset="0"/>
                        </a:rPr>
                        <a:t>Activities:</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effectLst/>
                          <a:latin typeface="Poppins Regular" panose="00000500000000000000" pitchFamily="2" charset="0"/>
                          <a:ea typeface="Calibri" panose="020F0502020204030204" pitchFamily="34" charset="0"/>
                          <a:cs typeface="Poppins Regular" panose="00000500000000000000" pitchFamily="2" charset="0"/>
                        </a:rPr>
                        <a:t>Knowledge outcomes:</a:t>
                      </a:r>
                    </a:p>
                  </a:txBody>
                  <a:tcPr>
                    <a:noFill/>
                  </a:tcPr>
                </a:tc>
                <a:extLst>
                  <a:ext uri="{0D108BD9-81ED-4DB2-BD59-A6C34878D82A}">
                    <a16:rowId xmlns:a16="http://schemas.microsoft.com/office/drawing/2014/main" val="2272374455"/>
                  </a:ext>
                </a:extLst>
              </a:tr>
              <a:tr h="1784181">
                <a:tc>
                  <a:txBody>
                    <a:bodyPr/>
                    <a:lstStyle/>
                    <a:p>
                      <a:pPr marL="342900" lvl="0" indent="-342900" algn="l">
                        <a:lnSpc>
                          <a:spcPct val="106000"/>
                        </a:lnSpc>
                        <a:spcAft>
                          <a:spcPts val="800"/>
                        </a:spcAft>
                        <a:buFont typeface="Arial" panose="020B0604020202020204" pitchFamily="34" charset="0"/>
                        <a:buChar char="•"/>
                      </a:pPr>
                      <a:r>
                        <a:rPr lang="en-GB" sz="2000" kern="1200" dirty="0">
                          <a:solidFill>
                            <a:schemeClr val="dk1"/>
                          </a:solidFill>
                          <a:effectLst/>
                          <a:latin typeface="Poppins Regular" panose="00000500000000000000" pitchFamily="2" charset="0"/>
                          <a:ea typeface="+mn-ea"/>
                          <a:cs typeface="Poppins Regular" panose="00000500000000000000" pitchFamily="2" charset="0"/>
                        </a:rPr>
                        <a:t>Ongoing monitoring of community vulnerabilities and capacities</a:t>
                      </a:r>
                      <a:endParaRPr lang="en-GB" sz="2000" dirty="0">
                        <a:effectLst/>
                        <a:latin typeface="Poppins Regular" panose="00000500000000000000" pitchFamily="2" charset="0"/>
                        <a:ea typeface="Calibri" panose="020F0502020204030204" pitchFamily="34" charset="0"/>
                        <a:cs typeface="Poppins Regular" panose="00000500000000000000" pitchFamily="2" charset="0"/>
                      </a:endParaRPr>
                    </a:p>
                  </a:txBody>
                  <a:tcPr marL="114300" marR="114300" marT="0" marB="0">
                    <a:noFill/>
                  </a:tcPr>
                </a:tc>
                <a:tc>
                  <a:txBody>
                    <a:bodyPr/>
                    <a:lstStyle/>
                    <a:p>
                      <a:pPr marL="342900" lvl="0" indent="-342900" algn="l">
                        <a:lnSpc>
                          <a:spcPct val="106000"/>
                        </a:lnSpc>
                        <a:buFont typeface="Arial" panose="020B0604020202020204" pitchFamily="34" charset="0"/>
                        <a:buChar char="•"/>
                      </a:pPr>
                      <a:r>
                        <a:rPr lang="en-GB" sz="2000" kern="1200" dirty="0">
                          <a:solidFill>
                            <a:schemeClr val="dk1"/>
                          </a:solidFill>
                          <a:effectLst/>
                          <a:latin typeface="Poppins Regular" panose="00000500000000000000" pitchFamily="2" charset="0"/>
                          <a:ea typeface="+mn-ea"/>
                          <a:cs typeface="Poppins Regular" panose="00000500000000000000" pitchFamily="2" charset="0"/>
                        </a:rPr>
                        <a:t>Identification of changing vulnerabilities and capacities</a:t>
                      </a:r>
                    </a:p>
                    <a:p>
                      <a:pPr marL="342900" lvl="0" indent="-342900" algn="l">
                        <a:lnSpc>
                          <a:spcPct val="106000"/>
                        </a:lnSpc>
                        <a:spcAft>
                          <a:spcPts val="800"/>
                        </a:spcAft>
                        <a:buFont typeface="Arial" panose="020B0604020202020204" pitchFamily="34" charset="0"/>
                        <a:buChar char="•"/>
                      </a:pPr>
                      <a:r>
                        <a:rPr lang="en-GB" sz="2000" kern="1200" dirty="0">
                          <a:solidFill>
                            <a:schemeClr val="dk1"/>
                          </a:solidFill>
                          <a:effectLst/>
                          <a:latin typeface="Poppins Regular" panose="00000500000000000000" pitchFamily="2" charset="0"/>
                          <a:ea typeface="+mn-ea"/>
                          <a:cs typeface="Poppins Regular" panose="00000500000000000000" pitchFamily="2" charset="0"/>
                        </a:rPr>
                        <a:t>Determination of improved resilience or increased vulnerability</a:t>
                      </a:r>
                    </a:p>
                  </a:txBody>
                  <a:tcPr marL="114300" marR="114300" marT="0" marB="0">
                    <a:noFill/>
                  </a:tcPr>
                </a:tc>
                <a:extLst>
                  <a:ext uri="{0D108BD9-81ED-4DB2-BD59-A6C34878D82A}">
                    <a16:rowId xmlns:a16="http://schemas.microsoft.com/office/drawing/2014/main" val="1349641690"/>
                  </a:ext>
                </a:extLst>
              </a:tr>
            </a:tbl>
          </a:graphicData>
        </a:graphic>
      </p:graphicFrame>
      <p:sp>
        <p:nvSpPr>
          <p:cNvPr id="5" name="Tijdelijke aanduiding voor tekst 2">
            <a:extLst>
              <a:ext uri="{FF2B5EF4-FFF2-40B4-BE49-F238E27FC236}">
                <a16:creationId xmlns:a16="http://schemas.microsoft.com/office/drawing/2014/main" id="{EB5DBE2A-17B8-0247-82DF-7A2B6CCDFD67}"/>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53.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 &amp; CCCD</a:t>
            </a:r>
          </a:p>
        </p:txBody>
      </p:sp>
      <p:sp>
        <p:nvSpPr>
          <p:cNvPr id="4" name="Slide Number Placeholder 3">
            <a:extLst>
              <a:ext uri="{FF2B5EF4-FFF2-40B4-BE49-F238E27FC236}">
                <a16:creationId xmlns:a16="http://schemas.microsoft.com/office/drawing/2014/main" id="{973057A4-19CF-4DDA-A9AF-E20223966DD3}"/>
              </a:ext>
            </a:extLst>
          </p:cNvPr>
          <p:cNvSpPr>
            <a:spLocks noGrp="1"/>
          </p:cNvSpPr>
          <p:nvPr>
            <p:ph type="sldNum" sz="quarter" idx="12"/>
          </p:nvPr>
        </p:nvSpPr>
        <p:spPr/>
        <p:txBody>
          <a:bodyPr/>
          <a:lstStyle/>
          <a:p>
            <a:fld id="{585FD527-44D2-4F31-ACFB-A0DEAF4E8B73}" type="slidenum">
              <a:rPr lang="nl-NL" smtClean="0"/>
              <a:t>45</a:t>
            </a:fld>
            <a:endParaRPr lang="nl-NL"/>
          </a:p>
        </p:txBody>
      </p:sp>
    </p:spTree>
    <p:extLst>
      <p:ext uri="{BB962C8B-B14F-4D97-AF65-F5344CB8AC3E}">
        <p14:creationId xmlns:p14="http://schemas.microsoft.com/office/powerpoint/2010/main" val="2978739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38200" y="1063180"/>
            <a:ext cx="9607659"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Integrating VCA in CCCD structures</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10664952" cy="3256608"/>
          </a:xfrm>
        </p:spPr>
        <p:txBody>
          <a:bodyPr numCol="1">
            <a:normAutofit/>
          </a:bodyPr>
          <a:lstStyle/>
          <a:p>
            <a:pPr marL="342900" lvl="0" indent="-342900">
              <a:buClr>
                <a:srgbClr val="EE7402"/>
              </a:buClr>
              <a:buFont typeface="Arial" panose="020B0604020202020204" pitchFamily="34" charset="0"/>
              <a:buChar char="•"/>
            </a:pPr>
            <a:r>
              <a:rPr lang="en-GB" dirty="0">
                <a:solidFill>
                  <a:srgbClr val="464643"/>
                </a:solidFill>
              </a:rPr>
              <a:t>Which existing CCCD structures can be used to facilitate VCA?</a:t>
            </a:r>
          </a:p>
        </p:txBody>
      </p:sp>
      <p:sp>
        <p:nvSpPr>
          <p:cNvPr id="7" name="Tijdelijke aanduiding voor tekst 2">
            <a:extLst>
              <a:ext uri="{FF2B5EF4-FFF2-40B4-BE49-F238E27FC236}">
                <a16:creationId xmlns:a16="http://schemas.microsoft.com/office/drawing/2014/main" id="{97B90F43-8297-2549-A20C-3C115F5DD46A}"/>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54.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 &amp; CCCD</a:t>
            </a:r>
          </a:p>
        </p:txBody>
      </p:sp>
      <p:sp>
        <p:nvSpPr>
          <p:cNvPr id="3" name="Slide Number Placeholder 2">
            <a:extLst>
              <a:ext uri="{FF2B5EF4-FFF2-40B4-BE49-F238E27FC236}">
                <a16:creationId xmlns:a16="http://schemas.microsoft.com/office/drawing/2014/main" id="{47DB82BA-7192-494B-A2AD-45E1C777C8EE}"/>
              </a:ext>
            </a:extLst>
          </p:cNvPr>
          <p:cNvSpPr>
            <a:spLocks noGrp="1"/>
          </p:cNvSpPr>
          <p:nvPr>
            <p:ph type="sldNum" sz="quarter" idx="12"/>
          </p:nvPr>
        </p:nvSpPr>
        <p:spPr/>
        <p:txBody>
          <a:bodyPr/>
          <a:lstStyle/>
          <a:p>
            <a:fld id="{585FD527-44D2-4F31-ACFB-A0DEAF4E8B73}" type="slidenum">
              <a:rPr lang="nl-NL" smtClean="0"/>
              <a:t>46</a:t>
            </a:fld>
            <a:endParaRPr lang="nl-NL"/>
          </a:p>
        </p:txBody>
      </p:sp>
    </p:spTree>
    <p:extLst>
      <p:ext uri="{BB962C8B-B14F-4D97-AF65-F5344CB8AC3E}">
        <p14:creationId xmlns:p14="http://schemas.microsoft.com/office/powerpoint/2010/main" val="398412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E3FED-4833-4EEA-928F-160ED9130C33}"/>
              </a:ext>
            </a:extLst>
          </p:cNvPr>
          <p:cNvSpPr txBox="1"/>
          <p:nvPr/>
        </p:nvSpPr>
        <p:spPr>
          <a:xfrm>
            <a:off x="854990" y="985884"/>
            <a:ext cx="8923867" cy="657231"/>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Capacity building in CCCD</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165629"/>
            <a:ext cx="10664952" cy="3256608"/>
          </a:xfrm>
        </p:spPr>
        <p:txBody>
          <a:bodyPr numCol="1">
            <a:normAutofit/>
          </a:bodyPr>
          <a:lstStyle/>
          <a:p>
            <a:pPr marL="342900" lvl="0" indent="-342900">
              <a:buClr>
                <a:srgbClr val="EE7402"/>
              </a:buClr>
              <a:buFont typeface="Arial" panose="020B0604020202020204" pitchFamily="34" charset="0"/>
              <a:buChar char="•"/>
            </a:pPr>
            <a:r>
              <a:rPr lang="en-GB" dirty="0">
                <a:solidFill>
                  <a:srgbClr val="464643"/>
                </a:solidFill>
              </a:rPr>
              <a:t>Social: SHGs, community networks</a:t>
            </a:r>
          </a:p>
          <a:p>
            <a:pPr marL="342900" lvl="0" indent="-342900">
              <a:buClr>
                <a:srgbClr val="EE7402"/>
              </a:buClr>
              <a:buFont typeface="Arial" panose="020B0604020202020204" pitchFamily="34" charset="0"/>
              <a:buChar char="•"/>
            </a:pPr>
            <a:r>
              <a:rPr lang="en-GB" dirty="0">
                <a:solidFill>
                  <a:srgbClr val="464643"/>
                </a:solidFill>
              </a:rPr>
              <a:t>Financial: credit schemes, increase of labour opportunities</a:t>
            </a:r>
          </a:p>
          <a:p>
            <a:pPr marL="342900" lvl="0" indent="-342900">
              <a:buClr>
                <a:srgbClr val="EE7402"/>
              </a:buClr>
              <a:buFont typeface="Arial" panose="020B0604020202020204" pitchFamily="34" charset="0"/>
              <a:buChar char="•"/>
            </a:pPr>
            <a:r>
              <a:rPr lang="en-GB" dirty="0">
                <a:solidFill>
                  <a:srgbClr val="464643"/>
                </a:solidFill>
              </a:rPr>
              <a:t>Individual: knowledge transfer, skills training, agricultural training</a:t>
            </a:r>
          </a:p>
          <a:p>
            <a:pPr marL="342900" lvl="0" indent="-342900">
              <a:buClr>
                <a:srgbClr val="EE7402"/>
              </a:buClr>
              <a:buFont typeface="Arial" panose="020B0604020202020204" pitchFamily="34" charset="0"/>
              <a:buChar char="•"/>
            </a:pPr>
            <a:r>
              <a:rPr lang="en-GB" dirty="0">
                <a:solidFill>
                  <a:srgbClr val="464643"/>
                </a:solidFill>
              </a:rPr>
              <a:t>Others?</a:t>
            </a:r>
          </a:p>
        </p:txBody>
      </p:sp>
      <p:sp>
        <p:nvSpPr>
          <p:cNvPr id="5" name="Tijdelijke aanduiding voor tekst 2">
            <a:extLst>
              <a:ext uri="{FF2B5EF4-FFF2-40B4-BE49-F238E27FC236}">
                <a16:creationId xmlns:a16="http://schemas.microsoft.com/office/drawing/2014/main" id="{0B8428F6-E44A-F048-ADCD-0E7D737D18D4}"/>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55.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 &amp; CCCD</a:t>
            </a:r>
          </a:p>
        </p:txBody>
      </p:sp>
      <p:sp>
        <p:nvSpPr>
          <p:cNvPr id="3" name="Slide Number Placeholder 2">
            <a:extLst>
              <a:ext uri="{FF2B5EF4-FFF2-40B4-BE49-F238E27FC236}">
                <a16:creationId xmlns:a16="http://schemas.microsoft.com/office/drawing/2014/main" id="{21F1D9ED-0C55-4636-985A-25D7D01179B8}"/>
              </a:ext>
            </a:extLst>
          </p:cNvPr>
          <p:cNvSpPr>
            <a:spLocks noGrp="1"/>
          </p:cNvSpPr>
          <p:nvPr>
            <p:ph type="sldNum" sz="quarter" idx="12"/>
          </p:nvPr>
        </p:nvSpPr>
        <p:spPr/>
        <p:txBody>
          <a:bodyPr/>
          <a:lstStyle/>
          <a:p>
            <a:fld id="{585FD527-44D2-4F31-ACFB-A0DEAF4E8B73}" type="slidenum">
              <a:rPr lang="nl-NL" smtClean="0"/>
              <a:t>47</a:t>
            </a:fld>
            <a:endParaRPr lang="nl-NL"/>
          </a:p>
        </p:txBody>
      </p:sp>
    </p:spTree>
    <p:extLst>
      <p:ext uri="{BB962C8B-B14F-4D97-AF65-F5344CB8AC3E}">
        <p14:creationId xmlns:p14="http://schemas.microsoft.com/office/powerpoint/2010/main" val="14929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6DA3-FC63-4960-B6EB-B7E1DDF70C37}"/>
              </a:ext>
            </a:extLst>
          </p:cNvPr>
          <p:cNvSpPr>
            <a:spLocks noGrp="1"/>
          </p:cNvSpPr>
          <p:nvPr>
            <p:ph type="title"/>
          </p:nvPr>
        </p:nvSpPr>
        <p:spPr>
          <a:xfrm>
            <a:off x="890337" y="3254828"/>
            <a:ext cx="4246131" cy="951411"/>
          </a:xfrm>
        </p:spPr>
        <p:txBody>
          <a:bodyPr/>
          <a:lstStyle/>
          <a:p>
            <a:r>
              <a:rPr lang="en-US" sz="4400" dirty="0">
                <a:solidFill>
                  <a:srgbClr val="464643"/>
                </a:solidFill>
                <a:latin typeface="Poppins ExtraBold" panose="00000900000000000000" pitchFamily="2" charset="0"/>
                <a:ea typeface="+mj-ea"/>
                <a:cs typeface="Poppins ExtraBold" panose="00000900000000000000" pitchFamily="2" charset="0"/>
              </a:rPr>
              <a:t>Short Quiz</a:t>
            </a:r>
            <a:endParaRPr lang="en-GB" dirty="0"/>
          </a:p>
        </p:txBody>
      </p:sp>
      <p:sp>
        <p:nvSpPr>
          <p:cNvPr id="3" name="Tijdelijke aanduiding voor tekst 2">
            <a:extLst>
              <a:ext uri="{FF2B5EF4-FFF2-40B4-BE49-F238E27FC236}">
                <a16:creationId xmlns:a16="http://schemas.microsoft.com/office/drawing/2014/main" id="{54CFF30C-6931-1040-B8A6-FCD98DB064F8}"/>
              </a:ext>
            </a:extLst>
          </p:cNvPr>
          <p:cNvSpPr txBox="1">
            <a:spLocks/>
          </p:cNvSpPr>
          <p:nvPr/>
        </p:nvSpPr>
        <p:spPr>
          <a:xfrm>
            <a:off x="5697050" y="307653"/>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56.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Quiz</a:t>
            </a:r>
          </a:p>
        </p:txBody>
      </p:sp>
      <p:sp>
        <p:nvSpPr>
          <p:cNvPr id="4" name="Slide Number Placeholder 3">
            <a:extLst>
              <a:ext uri="{FF2B5EF4-FFF2-40B4-BE49-F238E27FC236}">
                <a16:creationId xmlns:a16="http://schemas.microsoft.com/office/drawing/2014/main" id="{43C50E0E-F0AE-47F9-A78D-7CDA090EBC81}"/>
              </a:ext>
            </a:extLst>
          </p:cNvPr>
          <p:cNvSpPr>
            <a:spLocks noGrp="1"/>
          </p:cNvSpPr>
          <p:nvPr>
            <p:ph type="sldNum" sz="quarter" idx="12"/>
          </p:nvPr>
        </p:nvSpPr>
        <p:spPr/>
        <p:txBody>
          <a:bodyPr/>
          <a:lstStyle/>
          <a:p>
            <a:fld id="{C1A6143A-D65C-4ACD-94E7-C45A544F5662}" type="slidenum">
              <a:rPr lang="en-GB" smtClean="0"/>
              <a:t>48</a:t>
            </a:fld>
            <a:endParaRPr lang="en-GB"/>
          </a:p>
        </p:txBody>
      </p:sp>
    </p:spTree>
    <p:extLst>
      <p:ext uri="{BB962C8B-B14F-4D97-AF65-F5344CB8AC3E}">
        <p14:creationId xmlns:p14="http://schemas.microsoft.com/office/powerpoint/2010/main" val="37751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2880-9979-4BB5-B051-1DA48E9511E5}"/>
              </a:ext>
            </a:extLst>
          </p:cNvPr>
          <p:cNvSpPr>
            <a:spLocks noGrp="1"/>
          </p:cNvSpPr>
          <p:nvPr>
            <p:ph type="title"/>
          </p:nvPr>
        </p:nvSpPr>
        <p:spPr/>
        <p:txBody>
          <a:bodyPr>
            <a:normAutofit/>
          </a:bodyPr>
          <a:lstStyle/>
          <a:p>
            <a:r>
              <a:rPr lang="en-GB" sz="3800" dirty="0"/>
              <a:t>Start without an account</a:t>
            </a:r>
          </a:p>
        </p:txBody>
      </p:sp>
      <p:sp>
        <p:nvSpPr>
          <p:cNvPr id="10" name="Rectangle 9">
            <a:extLst>
              <a:ext uri="{FF2B5EF4-FFF2-40B4-BE49-F238E27FC236}">
                <a16:creationId xmlns:a16="http://schemas.microsoft.com/office/drawing/2014/main" id="{C60FFD3A-FB17-408F-B771-47199E046402}"/>
              </a:ext>
            </a:extLst>
          </p:cNvPr>
          <p:cNvSpPr/>
          <p:nvPr/>
        </p:nvSpPr>
        <p:spPr>
          <a:xfrm>
            <a:off x="4648199" y="5696656"/>
            <a:ext cx="3026228" cy="94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5">
            <a:extLst>
              <a:ext uri="{FF2B5EF4-FFF2-40B4-BE49-F238E27FC236}">
                <a16:creationId xmlns:a16="http://schemas.microsoft.com/office/drawing/2014/main" id="{C276F5B1-DF32-423C-B287-07BECC92E299}"/>
              </a:ext>
            </a:extLst>
          </p:cNvPr>
          <p:cNvPicPr>
            <a:picLocks noGrp="1" noChangeAspect="1"/>
          </p:cNvPicPr>
          <p:nvPr>
            <p:ph idx="1"/>
          </p:nvPr>
        </p:nvPicPr>
        <p:blipFill>
          <a:blip r:embed="rId3"/>
          <a:stretch>
            <a:fillRect/>
          </a:stretch>
        </p:blipFill>
        <p:spPr>
          <a:xfrm>
            <a:off x="838199" y="2543380"/>
            <a:ext cx="10199914" cy="3421812"/>
          </a:xfrm>
        </p:spPr>
      </p:pic>
      <p:sp>
        <p:nvSpPr>
          <p:cNvPr id="7" name="Oval 6">
            <a:extLst>
              <a:ext uri="{FF2B5EF4-FFF2-40B4-BE49-F238E27FC236}">
                <a16:creationId xmlns:a16="http://schemas.microsoft.com/office/drawing/2014/main" id="{AB136989-EE9A-4FB6-A14F-502DB24673D8}"/>
              </a:ext>
            </a:extLst>
          </p:cNvPr>
          <p:cNvSpPr/>
          <p:nvPr/>
        </p:nvSpPr>
        <p:spPr>
          <a:xfrm>
            <a:off x="6945086" y="3864428"/>
            <a:ext cx="2492829" cy="7511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1972B58-C15B-4040-BB30-28A38663AC71}"/>
              </a:ext>
            </a:extLst>
          </p:cNvPr>
          <p:cNvSpPr txBox="1"/>
          <p:nvPr/>
        </p:nvSpPr>
        <p:spPr>
          <a:xfrm>
            <a:off x="838199" y="1853506"/>
            <a:ext cx="106462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dirty="0">
                <a:latin typeface="Poppins Regular" panose="00000500000000000000" pitchFamily="2" charset="0"/>
                <a:cs typeface="Poppins Regular" panose="00000500000000000000" pitchFamily="2" charset="0"/>
              </a:rPr>
              <a:t>Go to </a:t>
            </a:r>
            <a:r>
              <a:rPr lang="en-GB" dirty="0">
                <a:latin typeface="Poppins Regular" panose="00000500000000000000" pitchFamily="2" charset="0"/>
                <a:cs typeface="Poppins Regular" panose="00000500000000000000" pitchFamily="2" charset="0"/>
                <a:hlinkClick r:id="rId4"/>
              </a:rPr>
              <a:t>https://www.onlinequizcreator.com/vulnerability-and-capacity-assessemnt/quiz-478242</a:t>
            </a:r>
            <a:r>
              <a:rPr lang="en-GB" dirty="0">
                <a:latin typeface="Poppins Regular" panose="00000500000000000000" pitchFamily="2" charset="0"/>
                <a:cs typeface="Poppins Regular" panose="00000500000000000000" pitchFamily="2" charset="0"/>
              </a:rPr>
              <a:t> and do the short quiz of </a:t>
            </a:r>
            <a:r>
              <a:rPr lang="en-GB">
                <a:latin typeface="Poppins Regular" panose="00000500000000000000" pitchFamily="2" charset="0"/>
                <a:cs typeface="Poppins Regular" panose="00000500000000000000" pitchFamily="2" charset="0"/>
              </a:rPr>
              <a:t>11</a:t>
            </a:r>
            <a:r>
              <a:rPr lang="en-GB" dirty="0">
                <a:latin typeface="Poppins Regular" panose="00000500000000000000" pitchFamily="2" charset="0"/>
                <a:cs typeface="Poppins Regular" panose="00000500000000000000" pitchFamily="2" charset="0"/>
              </a:rPr>
              <a:t> questions</a:t>
            </a:r>
          </a:p>
        </p:txBody>
      </p:sp>
      <p:sp>
        <p:nvSpPr>
          <p:cNvPr id="11" name="Tijdelijke aanduiding voor tekst 2">
            <a:extLst>
              <a:ext uri="{FF2B5EF4-FFF2-40B4-BE49-F238E27FC236}">
                <a16:creationId xmlns:a16="http://schemas.microsoft.com/office/drawing/2014/main" id="{9B58F08C-417C-E647-AE6C-A1FAA94238EB}"/>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57.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Quiz</a:t>
            </a:r>
          </a:p>
        </p:txBody>
      </p:sp>
      <p:sp>
        <p:nvSpPr>
          <p:cNvPr id="3" name="Slide Number Placeholder 2">
            <a:extLst>
              <a:ext uri="{FF2B5EF4-FFF2-40B4-BE49-F238E27FC236}">
                <a16:creationId xmlns:a16="http://schemas.microsoft.com/office/drawing/2014/main" id="{A5B0C4A0-0C89-4024-B6DB-EA2AD687C3A3}"/>
              </a:ext>
            </a:extLst>
          </p:cNvPr>
          <p:cNvSpPr>
            <a:spLocks noGrp="1"/>
          </p:cNvSpPr>
          <p:nvPr>
            <p:ph type="sldNum" sz="quarter" idx="12"/>
          </p:nvPr>
        </p:nvSpPr>
        <p:spPr/>
        <p:txBody>
          <a:bodyPr/>
          <a:lstStyle/>
          <a:p>
            <a:fld id="{585FD527-44D2-4F31-ACFB-A0DEAF4E8B73}" type="slidenum">
              <a:rPr lang="nl-NL" smtClean="0"/>
              <a:t>49</a:t>
            </a:fld>
            <a:endParaRPr lang="nl-NL"/>
          </a:p>
        </p:txBody>
      </p:sp>
    </p:spTree>
    <p:extLst>
      <p:ext uri="{BB962C8B-B14F-4D97-AF65-F5344CB8AC3E}">
        <p14:creationId xmlns:p14="http://schemas.microsoft.com/office/powerpoint/2010/main" val="251416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199" y="2165629"/>
            <a:ext cx="10311581" cy="3256608"/>
          </a:xfrm>
        </p:spPr>
        <p:txBody>
          <a:bodyPr numCol="1">
            <a:normAutofit/>
          </a:bodyPr>
          <a:lstStyle/>
          <a:p>
            <a:pPr>
              <a:buClr>
                <a:srgbClr val="EE7402"/>
              </a:buClr>
            </a:pPr>
            <a:r>
              <a:rPr lang="en-US" dirty="0">
                <a:solidFill>
                  <a:srgbClr val="EE7402"/>
                </a:solidFill>
                <a:latin typeface="Poppins" pitchFamily="2" charset="77"/>
                <a:cs typeface="Poppins" pitchFamily="2" charset="77"/>
              </a:rPr>
              <a:t>The Vulnerability and Capacity Assessment (VCA) helps you to</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Determine vulnerabilities and capacities present in the community</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Understand why it is possible for a hazard to cause damage</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Identify elements at risk of damage and loss in a community</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Prioritize actions to minimize disaster risk</a:t>
            </a:r>
          </a:p>
          <a:p>
            <a:endParaRPr lang="en-US" sz="1600" dirty="0">
              <a:solidFill>
                <a:srgbClr val="474642"/>
              </a:solidFill>
              <a:latin typeface="+mn-lt"/>
              <a:cs typeface="Poppins Black" panose="00000A00000000000000" pitchFamily="2" charset="0"/>
            </a:endParaRPr>
          </a:p>
          <a:p>
            <a:endParaRPr lang="en-US" sz="1600" dirty="0"/>
          </a:p>
        </p:txBody>
      </p:sp>
      <p:sp>
        <p:nvSpPr>
          <p:cNvPr id="2" name="TextBox 1">
            <a:extLst>
              <a:ext uri="{FF2B5EF4-FFF2-40B4-BE49-F238E27FC236}">
                <a16:creationId xmlns:a16="http://schemas.microsoft.com/office/drawing/2014/main" id="{338E3FED-4833-4EEA-928F-160ED9130C33}"/>
              </a:ext>
            </a:extLst>
          </p:cNvPr>
          <p:cNvSpPr txBox="1"/>
          <p:nvPr/>
        </p:nvSpPr>
        <p:spPr>
          <a:xfrm>
            <a:off x="838198" y="463868"/>
            <a:ext cx="10987073" cy="1600438"/>
          </a:xfrm>
          <a:prstGeom prst="rect">
            <a:avLst/>
          </a:prstGeom>
          <a:noFill/>
        </p:spPr>
        <p:txBody>
          <a:bodyPr wrap="square" rtlCol="0">
            <a:spAutoFit/>
          </a:bodyPr>
          <a:lstStyle/>
          <a:p>
            <a:pPr>
              <a:lnSpc>
                <a:spcPct val="100000"/>
              </a:lnSpc>
            </a:pPr>
            <a:r>
              <a:rPr lang="en-US" sz="4000" dirty="0">
                <a:solidFill>
                  <a:srgbClr val="464643"/>
                </a:solidFill>
                <a:latin typeface="Poppins ExtraBold" panose="00000900000000000000" pitchFamily="2" charset="0"/>
                <a:ea typeface="+mj-ea"/>
                <a:cs typeface="Poppins ExtraBold" panose="00000900000000000000" pitchFamily="2" charset="0"/>
              </a:rPr>
              <a:t>2. Purpose of Vulnerability and Capacity Assessment</a:t>
            </a:r>
          </a:p>
          <a:p>
            <a:endParaRPr lang="en-GB" dirty="0"/>
          </a:p>
        </p:txBody>
      </p:sp>
      <p:sp>
        <p:nvSpPr>
          <p:cNvPr id="5" name="Tijdelijke aanduiding voor tekst 2">
            <a:extLst>
              <a:ext uri="{FF2B5EF4-FFF2-40B4-BE49-F238E27FC236}">
                <a16:creationId xmlns:a16="http://schemas.microsoft.com/office/drawing/2014/main" id="{EBA965DB-3107-3C43-AD7E-0F696412DB01}"/>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4.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87019682-5377-4EF2-9E78-77E5DA925934}"/>
              </a:ext>
            </a:extLst>
          </p:cNvPr>
          <p:cNvSpPr>
            <a:spLocks noGrp="1"/>
          </p:cNvSpPr>
          <p:nvPr>
            <p:ph type="sldNum" sz="quarter" idx="12"/>
          </p:nvPr>
        </p:nvSpPr>
        <p:spPr/>
        <p:txBody>
          <a:bodyPr/>
          <a:lstStyle/>
          <a:p>
            <a:fld id="{585FD527-44D2-4F31-ACFB-A0DEAF4E8B73}" type="slidenum">
              <a:rPr lang="nl-NL" smtClean="0"/>
              <a:t>5</a:t>
            </a:fld>
            <a:endParaRPr lang="nl-NL"/>
          </a:p>
        </p:txBody>
      </p:sp>
    </p:spTree>
    <p:extLst>
      <p:ext uri="{BB962C8B-B14F-4D97-AF65-F5344CB8AC3E}">
        <p14:creationId xmlns:p14="http://schemas.microsoft.com/office/powerpoint/2010/main" val="556215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C8A279B-7965-1B4D-8C16-14550F2A22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332" b="6332"/>
          <a:stretch>
            <a:fillRect/>
          </a:stretch>
        </p:blipFill>
        <p:spPr>
          <a:xfrm>
            <a:off x="133348" y="133928"/>
            <a:ext cx="5170563" cy="6581143"/>
          </a:xfrm>
        </p:spPr>
      </p:pic>
      <p:sp>
        <p:nvSpPr>
          <p:cNvPr id="3" name="Text Placeholder 2">
            <a:extLst>
              <a:ext uri="{FF2B5EF4-FFF2-40B4-BE49-F238E27FC236}">
                <a16:creationId xmlns:a16="http://schemas.microsoft.com/office/drawing/2014/main" id="{1FDCAEB7-AAE5-3047-A8DA-A1A1D6768887}"/>
              </a:ext>
            </a:extLst>
          </p:cNvPr>
          <p:cNvSpPr>
            <a:spLocks noGrp="1"/>
          </p:cNvSpPr>
          <p:nvPr>
            <p:ph type="body" sz="quarter" idx="14"/>
          </p:nvPr>
        </p:nvSpPr>
        <p:spPr>
          <a:xfrm>
            <a:off x="6468414" y="4495696"/>
            <a:ext cx="4531896" cy="998539"/>
          </a:xfrm>
        </p:spPr>
        <p:txBody>
          <a:bodyPr/>
          <a:lstStyle/>
          <a:p>
            <a:r>
              <a:rPr lang="en-US" dirty="0"/>
              <a:t>Are there any questions?</a:t>
            </a:r>
          </a:p>
        </p:txBody>
      </p:sp>
      <p:pic>
        <p:nvPicPr>
          <p:cNvPr id="4" name="Content Placeholder 4" descr="Question Mark with solid fill">
            <a:extLst>
              <a:ext uri="{FF2B5EF4-FFF2-40B4-BE49-F238E27FC236}">
                <a16:creationId xmlns:a16="http://schemas.microsoft.com/office/drawing/2014/main" id="{868ECA2C-93D3-4E69-8E3D-807C4F0042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7331" y="1269896"/>
            <a:ext cx="3294062" cy="3225800"/>
          </a:xfrm>
          <a:prstGeom prst="rect">
            <a:avLst/>
          </a:prstGeom>
          <a:effectLst>
            <a:outerShdw blurRad="50800" dist="38100" dir="18900000" algn="bl" rotWithShape="0">
              <a:prstClr val="black">
                <a:alpha val="40000"/>
              </a:prstClr>
            </a:outerShdw>
          </a:effectLst>
        </p:spPr>
      </p:pic>
      <p:sp>
        <p:nvSpPr>
          <p:cNvPr id="5" name="Tijdelijke aanduiding voor tekst 2">
            <a:extLst>
              <a:ext uri="{FF2B5EF4-FFF2-40B4-BE49-F238E27FC236}">
                <a16:creationId xmlns:a16="http://schemas.microsoft.com/office/drawing/2014/main" id="{46D21FF4-AE86-B140-A5D0-AA1311194F48}"/>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58.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Questions</a:t>
            </a:r>
          </a:p>
        </p:txBody>
      </p:sp>
      <p:sp>
        <p:nvSpPr>
          <p:cNvPr id="2" name="Slide Number Placeholder 1">
            <a:extLst>
              <a:ext uri="{FF2B5EF4-FFF2-40B4-BE49-F238E27FC236}">
                <a16:creationId xmlns:a16="http://schemas.microsoft.com/office/drawing/2014/main" id="{2B8B1276-C63B-4A10-8503-02D505A69C5E}"/>
              </a:ext>
            </a:extLst>
          </p:cNvPr>
          <p:cNvSpPr>
            <a:spLocks noGrp="1"/>
          </p:cNvSpPr>
          <p:nvPr>
            <p:ph type="sldNum" sz="quarter" idx="12"/>
          </p:nvPr>
        </p:nvSpPr>
        <p:spPr/>
        <p:txBody>
          <a:bodyPr/>
          <a:lstStyle/>
          <a:p>
            <a:fld id="{585FD527-44D2-4F31-ACFB-A0DEAF4E8B73}" type="slidenum">
              <a:rPr lang="nl-NL" smtClean="0"/>
              <a:t>50</a:t>
            </a:fld>
            <a:endParaRPr lang="nl-NL"/>
          </a:p>
        </p:txBody>
      </p:sp>
    </p:spTree>
    <p:extLst>
      <p:ext uri="{BB962C8B-B14F-4D97-AF65-F5344CB8AC3E}">
        <p14:creationId xmlns:p14="http://schemas.microsoft.com/office/powerpoint/2010/main" val="927185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1533931" y="5729411"/>
            <a:ext cx="9527093" cy="664746"/>
          </a:xfrm>
        </p:spPr>
        <p:txBody>
          <a:bodyPr vert="horz" lIns="91440" tIns="45720" rIns="91440" bIns="45720" rtlCol="0" anchor="t">
            <a:noAutofit/>
          </a:bodyPr>
          <a:lstStyle/>
          <a:p>
            <a:r>
              <a:rPr lang="en-US" sz="4000">
                <a:latin typeface="Poppins ExtraBold"/>
                <a:cs typeface="Poppins ExtraBold"/>
              </a:rPr>
              <a:t>Thank you for attending</a:t>
            </a:r>
          </a:p>
        </p:txBody>
      </p:sp>
      <p:pic>
        <p:nvPicPr>
          <p:cNvPr id="17" name="Picture Placeholder 16">
            <a:extLst>
              <a:ext uri="{FF2B5EF4-FFF2-40B4-BE49-F238E27FC236}">
                <a16:creationId xmlns:a16="http://schemas.microsoft.com/office/drawing/2014/main" id="{DA9696EC-7F44-6943-9A88-C1E0DD6A8C0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603" b="16603"/>
          <a:stretch>
            <a:fillRect/>
          </a:stretch>
        </p:blipFill>
        <p:spPr>
          <a:xfrm>
            <a:off x="108488" y="134601"/>
            <a:ext cx="12027652" cy="5310855"/>
          </a:xfrm>
        </p:spPr>
      </p:pic>
      <p:sp>
        <p:nvSpPr>
          <p:cNvPr id="6" name="Tijdelijke aanduiding voor tekst 2">
            <a:extLst>
              <a:ext uri="{FF2B5EF4-FFF2-40B4-BE49-F238E27FC236}">
                <a16:creationId xmlns:a16="http://schemas.microsoft.com/office/drawing/2014/main" id="{9D3E81EE-C55A-DA4F-9CD5-9B27F8BF1461}"/>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59.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End</a:t>
            </a:r>
          </a:p>
        </p:txBody>
      </p:sp>
      <p:sp>
        <p:nvSpPr>
          <p:cNvPr id="2" name="Slide Number Placeholder 1">
            <a:extLst>
              <a:ext uri="{FF2B5EF4-FFF2-40B4-BE49-F238E27FC236}">
                <a16:creationId xmlns:a16="http://schemas.microsoft.com/office/drawing/2014/main" id="{7E319B5C-4D43-4159-9A0C-C194A3703E7A}"/>
              </a:ext>
            </a:extLst>
          </p:cNvPr>
          <p:cNvSpPr>
            <a:spLocks noGrp="1"/>
          </p:cNvSpPr>
          <p:nvPr>
            <p:ph type="sldNum" sz="quarter" idx="12"/>
          </p:nvPr>
        </p:nvSpPr>
        <p:spPr/>
        <p:txBody>
          <a:bodyPr/>
          <a:lstStyle/>
          <a:p>
            <a:fld id="{585FD527-44D2-4F31-ACFB-A0DEAF4E8B73}" type="slidenum">
              <a:rPr lang="nl-NL" smtClean="0"/>
              <a:t>51</a:t>
            </a:fld>
            <a:endParaRPr lang="nl-NL"/>
          </a:p>
        </p:txBody>
      </p:sp>
    </p:spTree>
    <p:extLst>
      <p:ext uri="{BB962C8B-B14F-4D97-AF65-F5344CB8AC3E}">
        <p14:creationId xmlns:p14="http://schemas.microsoft.com/office/powerpoint/2010/main" val="1520988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9F3F5-914B-714C-B415-5BC099FBACFA}"/>
              </a:ext>
            </a:extLst>
          </p:cNvPr>
          <p:cNvSpPr>
            <a:spLocks noGrp="1"/>
          </p:cNvSpPr>
          <p:nvPr>
            <p:ph type="body" sz="quarter" idx="14"/>
          </p:nvPr>
        </p:nvSpPr>
        <p:spPr/>
        <p:txBody>
          <a:bodyPr/>
          <a:lstStyle/>
          <a:p>
            <a:r>
              <a:rPr lang="en-US" dirty="0"/>
              <a:t>COFFEE/TEA BREAK</a:t>
            </a:r>
          </a:p>
        </p:txBody>
      </p:sp>
      <p:sp>
        <p:nvSpPr>
          <p:cNvPr id="4" name="Text Placeholder 3">
            <a:extLst>
              <a:ext uri="{FF2B5EF4-FFF2-40B4-BE49-F238E27FC236}">
                <a16:creationId xmlns:a16="http://schemas.microsoft.com/office/drawing/2014/main" id="{07A69EC3-5221-9F47-8CF8-CCB9F5C5454C}"/>
              </a:ext>
            </a:extLst>
          </p:cNvPr>
          <p:cNvSpPr>
            <a:spLocks noGrp="1"/>
          </p:cNvSpPr>
          <p:nvPr>
            <p:ph type="body" sz="quarter" idx="15"/>
          </p:nvPr>
        </p:nvSpPr>
        <p:spPr/>
        <p:txBody>
          <a:bodyPr/>
          <a:lstStyle/>
          <a:p>
            <a:r>
              <a:rPr lang="en-US" dirty="0"/>
              <a:t>10 mins</a:t>
            </a:r>
          </a:p>
        </p:txBody>
      </p:sp>
      <p:pic>
        <p:nvPicPr>
          <p:cNvPr id="5" name="Tijdelijke aanduiding voor afbeelding 7">
            <a:extLst>
              <a:ext uri="{FF2B5EF4-FFF2-40B4-BE49-F238E27FC236}">
                <a16:creationId xmlns:a16="http://schemas.microsoft.com/office/drawing/2014/main" id="{B87FAED4-6485-1541-9EB7-9DE70926918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6657" b="16657"/>
          <a:stretch>
            <a:fillRect/>
          </a:stretch>
        </p:blipFill>
        <p:spPr/>
      </p:pic>
      <p:pic>
        <p:nvPicPr>
          <p:cNvPr id="6" name="Picture Placeholder 8">
            <a:extLst>
              <a:ext uri="{FF2B5EF4-FFF2-40B4-BE49-F238E27FC236}">
                <a16:creationId xmlns:a16="http://schemas.microsoft.com/office/drawing/2014/main" id="{3538DDEC-3A89-E74D-A46F-AD7AF4038BDC}"/>
              </a:ext>
            </a:extLst>
          </p:cNvPr>
          <p:cNvPicPr>
            <a:picLocks noChangeAspect="1"/>
          </p:cNvPicPr>
          <p:nvPr/>
        </p:nvPicPr>
        <p:blipFill>
          <a:blip r:embed="rId4">
            <a:extLst>
              <a:ext uri="{28A0092B-C50C-407E-A947-70E740481C1C}">
                <a14:useLocalDpi xmlns:a14="http://schemas.microsoft.com/office/drawing/2010/main" val="0"/>
              </a:ext>
            </a:extLst>
          </a:blip>
          <a:srcRect t="16575" b="16575"/>
          <a:stretch>
            <a:fillRect/>
          </a:stretch>
        </p:blipFill>
        <p:spPr>
          <a:xfrm>
            <a:off x="133350" y="134601"/>
            <a:ext cx="11925300" cy="5310855"/>
          </a:xfrm>
          <a:custGeom>
            <a:avLst/>
            <a:gdLst>
              <a:gd name="connsiteX0" fmla="*/ 0 w 11925300"/>
              <a:gd name="connsiteY0" fmla="*/ 0 h 6584950"/>
              <a:gd name="connsiteX1" fmla="*/ 11925300 w 11925300"/>
              <a:gd name="connsiteY1" fmla="*/ 0 h 6584950"/>
              <a:gd name="connsiteX2" fmla="*/ 11925300 w 11925300"/>
              <a:gd name="connsiteY2" fmla="*/ 6584950 h 6584950"/>
              <a:gd name="connsiteX3" fmla="*/ 0 w 11925300"/>
              <a:gd name="connsiteY3" fmla="*/ 6584950 h 6584950"/>
              <a:gd name="connsiteX4" fmla="*/ 0 w 11925300"/>
              <a:gd name="connsiteY4" fmla="*/ 0 h 6584950"/>
              <a:gd name="connsiteX0" fmla="*/ 0 w 11925300"/>
              <a:gd name="connsiteY0" fmla="*/ 3175 h 6588125"/>
              <a:gd name="connsiteX1" fmla="*/ 4533900 w 11925300"/>
              <a:gd name="connsiteY1" fmla="*/ 0 h 6588125"/>
              <a:gd name="connsiteX2" fmla="*/ 11925300 w 11925300"/>
              <a:gd name="connsiteY2" fmla="*/ 3175 h 6588125"/>
              <a:gd name="connsiteX3" fmla="*/ 11925300 w 11925300"/>
              <a:gd name="connsiteY3" fmla="*/ 6588125 h 6588125"/>
              <a:gd name="connsiteX4" fmla="*/ 0 w 11925300"/>
              <a:gd name="connsiteY4" fmla="*/ 6588125 h 6588125"/>
              <a:gd name="connsiteX5" fmla="*/ 0 w 11925300"/>
              <a:gd name="connsiteY5" fmla="*/ 3175 h 6588125"/>
              <a:gd name="connsiteX0" fmla="*/ 0 w 11925300"/>
              <a:gd name="connsiteY0" fmla="*/ 22224 h 6607174"/>
              <a:gd name="connsiteX1" fmla="*/ 4533900 w 11925300"/>
              <a:gd name="connsiteY1" fmla="*/ 19049 h 6607174"/>
              <a:gd name="connsiteX2" fmla="*/ 7086600 w 11925300"/>
              <a:gd name="connsiteY2" fmla="*/ 0 h 6607174"/>
              <a:gd name="connsiteX3" fmla="*/ 11925300 w 11925300"/>
              <a:gd name="connsiteY3" fmla="*/ 22224 h 6607174"/>
              <a:gd name="connsiteX4" fmla="*/ 11925300 w 11925300"/>
              <a:gd name="connsiteY4" fmla="*/ 6607174 h 6607174"/>
              <a:gd name="connsiteX5" fmla="*/ 0 w 11925300"/>
              <a:gd name="connsiteY5" fmla="*/ 6607174 h 6607174"/>
              <a:gd name="connsiteX6" fmla="*/ 0 w 11925300"/>
              <a:gd name="connsiteY6" fmla="*/ 22224 h 6607174"/>
              <a:gd name="connsiteX0" fmla="*/ 0 w 11925300"/>
              <a:gd name="connsiteY0" fmla="*/ 22224 h 6607174"/>
              <a:gd name="connsiteX1" fmla="*/ 4533900 w 11925300"/>
              <a:gd name="connsiteY1" fmla="*/ 19049 h 6607174"/>
              <a:gd name="connsiteX2" fmla="*/ 7086600 w 11925300"/>
              <a:gd name="connsiteY2" fmla="*/ 0 h 6607174"/>
              <a:gd name="connsiteX3" fmla="*/ 7277100 w 11925300"/>
              <a:gd name="connsiteY3" fmla="*/ 19050 h 6607174"/>
              <a:gd name="connsiteX4" fmla="*/ 11925300 w 11925300"/>
              <a:gd name="connsiteY4" fmla="*/ 22224 h 6607174"/>
              <a:gd name="connsiteX5" fmla="*/ 11925300 w 11925300"/>
              <a:gd name="connsiteY5" fmla="*/ 6607174 h 6607174"/>
              <a:gd name="connsiteX6" fmla="*/ 0 w 11925300"/>
              <a:gd name="connsiteY6" fmla="*/ 6607174 h 6607174"/>
              <a:gd name="connsiteX7" fmla="*/ 0 w 11925300"/>
              <a:gd name="connsiteY7" fmla="*/ 22224 h 6607174"/>
              <a:gd name="connsiteX0" fmla="*/ 0 w 11925300"/>
              <a:gd name="connsiteY0" fmla="*/ 22224 h 6607174"/>
              <a:gd name="connsiteX1" fmla="*/ 4533900 w 11925300"/>
              <a:gd name="connsiteY1" fmla="*/ 19049 h 6607174"/>
              <a:gd name="connsiteX2" fmla="*/ 4781550 w 11925300"/>
              <a:gd name="connsiteY2" fmla="*/ 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533900 w 11925300"/>
              <a:gd name="connsiteY1" fmla="*/ 1904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819650 w 11925300"/>
              <a:gd name="connsiteY1" fmla="*/ 3809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2771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35553 w 11925300"/>
              <a:gd name="connsiteY1" fmla="*/ 11098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7978 h 6592928"/>
              <a:gd name="connsiteX1" fmla="*/ 4835553 w 11925300"/>
              <a:gd name="connsiteY1" fmla="*/ 0 h 6592928"/>
              <a:gd name="connsiteX2" fmla="*/ 4838700 w 11925300"/>
              <a:gd name="connsiteY2" fmla="*/ 1357354 h 6592928"/>
              <a:gd name="connsiteX3" fmla="*/ 7067550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9403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09258 w 11925300"/>
              <a:gd name="connsiteY6" fmla="*/ 5758739 h 6592928"/>
              <a:gd name="connsiteX7" fmla="*/ 0 w 11925300"/>
              <a:gd name="connsiteY7" fmla="*/ 6592928 h 6592928"/>
              <a:gd name="connsiteX8" fmla="*/ 0 w 11925300"/>
              <a:gd name="connsiteY8" fmla="*/ 7978 h 6592928"/>
              <a:gd name="connsiteX0" fmla="*/ 0 w 11925300"/>
              <a:gd name="connsiteY0" fmla="*/ 7978 h 5758739"/>
              <a:gd name="connsiteX1" fmla="*/ 4835553 w 11925300"/>
              <a:gd name="connsiteY1" fmla="*/ 0 h 5758739"/>
              <a:gd name="connsiteX2" fmla="*/ 4830749 w 11925300"/>
              <a:gd name="connsiteY2" fmla="*/ 1341451 h 5758739"/>
              <a:gd name="connsiteX3" fmla="*/ 7043696 w 11925300"/>
              <a:gd name="connsiteY3" fmla="*/ 1338304 h 5758739"/>
              <a:gd name="connsiteX4" fmla="*/ 7046843 w 11925300"/>
              <a:gd name="connsiteY4" fmla="*/ 12755 h 5758739"/>
              <a:gd name="connsiteX5" fmla="*/ 11925300 w 11925300"/>
              <a:gd name="connsiteY5" fmla="*/ 7978 h 5758739"/>
              <a:gd name="connsiteX6" fmla="*/ 11909258 w 11925300"/>
              <a:gd name="connsiteY6" fmla="*/ 5758739 h 5758739"/>
              <a:gd name="connsiteX7" fmla="*/ 0 w 11925300"/>
              <a:gd name="connsiteY7" fmla="*/ 5726655 h 5758739"/>
              <a:gd name="connsiteX8" fmla="*/ 0 w 11925300"/>
              <a:gd name="connsiteY8" fmla="*/ 7978 h 5758739"/>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758739 h 5758740"/>
              <a:gd name="connsiteX7" fmla="*/ 0 w 11925300"/>
              <a:gd name="connsiteY7" fmla="*/ 5758740 h 5758740"/>
              <a:gd name="connsiteX8" fmla="*/ 0 w 11925300"/>
              <a:gd name="connsiteY8" fmla="*/ 7978 h 5758740"/>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309560 h 5758740"/>
              <a:gd name="connsiteX7" fmla="*/ 0 w 11925300"/>
              <a:gd name="connsiteY7" fmla="*/ 5758740 h 5758740"/>
              <a:gd name="connsiteX8" fmla="*/ 0 w 11925300"/>
              <a:gd name="connsiteY8" fmla="*/ 7978 h 5758740"/>
              <a:gd name="connsiteX0" fmla="*/ 0 w 11925300"/>
              <a:gd name="connsiteY0" fmla="*/ 7978 h 5309560"/>
              <a:gd name="connsiteX1" fmla="*/ 4835553 w 11925300"/>
              <a:gd name="connsiteY1" fmla="*/ 0 h 5309560"/>
              <a:gd name="connsiteX2" fmla="*/ 4830749 w 11925300"/>
              <a:gd name="connsiteY2" fmla="*/ 1341451 h 5309560"/>
              <a:gd name="connsiteX3" fmla="*/ 7043696 w 11925300"/>
              <a:gd name="connsiteY3" fmla="*/ 1338304 h 5309560"/>
              <a:gd name="connsiteX4" fmla="*/ 7046843 w 11925300"/>
              <a:gd name="connsiteY4" fmla="*/ 12755 h 5309560"/>
              <a:gd name="connsiteX5" fmla="*/ 11925300 w 11925300"/>
              <a:gd name="connsiteY5" fmla="*/ 7978 h 5309560"/>
              <a:gd name="connsiteX6" fmla="*/ 11909258 w 11925300"/>
              <a:gd name="connsiteY6" fmla="*/ 5309560 h 5309560"/>
              <a:gd name="connsiteX7" fmla="*/ 0 w 11925300"/>
              <a:gd name="connsiteY7" fmla="*/ 5293519 h 5309560"/>
              <a:gd name="connsiteX8" fmla="*/ 0 w 11925300"/>
              <a:gd name="connsiteY8" fmla="*/ 7978 h 5309560"/>
              <a:gd name="connsiteX0" fmla="*/ 0 w 11925300"/>
              <a:gd name="connsiteY0" fmla="*/ 7978 h 5309562"/>
              <a:gd name="connsiteX1" fmla="*/ 4835553 w 11925300"/>
              <a:gd name="connsiteY1" fmla="*/ 0 h 5309562"/>
              <a:gd name="connsiteX2" fmla="*/ 4830749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5300" h="5309562">
                <a:moveTo>
                  <a:pt x="0" y="7978"/>
                </a:moveTo>
                <a:lnTo>
                  <a:pt x="4835553" y="0"/>
                </a:lnTo>
                <a:cubicBezTo>
                  <a:pt x="4833952" y="449801"/>
                  <a:pt x="4832350" y="891650"/>
                  <a:pt x="4830749" y="1341451"/>
                </a:cubicBezTo>
                <a:lnTo>
                  <a:pt x="7043696" y="1338304"/>
                </a:lnTo>
                <a:lnTo>
                  <a:pt x="7046843" y="12755"/>
                </a:lnTo>
                <a:lnTo>
                  <a:pt x="11925300" y="7978"/>
                </a:lnTo>
                <a:cubicBezTo>
                  <a:pt x="11919953" y="1924898"/>
                  <a:pt x="11914605" y="3392640"/>
                  <a:pt x="11909258" y="5309560"/>
                </a:cubicBezTo>
                <a:lnTo>
                  <a:pt x="0" y="5309562"/>
                </a:lnTo>
                <a:lnTo>
                  <a:pt x="0" y="7978"/>
                </a:lnTo>
                <a:close/>
              </a:path>
            </a:pathLst>
          </a:custGeom>
        </p:spPr>
      </p:pic>
      <p:sp>
        <p:nvSpPr>
          <p:cNvPr id="2" name="Slide Number Placeholder 1">
            <a:extLst>
              <a:ext uri="{FF2B5EF4-FFF2-40B4-BE49-F238E27FC236}">
                <a16:creationId xmlns:a16="http://schemas.microsoft.com/office/drawing/2014/main" id="{A23CEB5B-AF66-4BE6-AB4E-1D9FD6483578}"/>
              </a:ext>
            </a:extLst>
          </p:cNvPr>
          <p:cNvSpPr>
            <a:spLocks noGrp="1"/>
          </p:cNvSpPr>
          <p:nvPr>
            <p:ph type="sldNum" sz="quarter" idx="12"/>
          </p:nvPr>
        </p:nvSpPr>
        <p:spPr/>
        <p:txBody>
          <a:bodyPr/>
          <a:lstStyle/>
          <a:p>
            <a:fld id="{585FD527-44D2-4F31-ACFB-A0DEAF4E8B73}" type="slidenum">
              <a:rPr lang="nl-NL" smtClean="0"/>
              <a:t>52</a:t>
            </a:fld>
            <a:endParaRPr lang="nl-NL"/>
          </a:p>
        </p:txBody>
      </p:sp>
    </p:spTree>
    <p:extLst>
      <p:ext uri="{BB962C8B-B14F-4D97-AF65-F5344CB8AC3E}">
        <p14:creationId xmlns:p14="http://schemas.microsoft.com/office/powerpoint/2010/main" val="21188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165629"/>
            <a:ext cx="7196644" cy="3256608"/>
          </a:xfrm>
        </p:spPr>
        <p:txBody>
          <a:bodyPr numCol="1">
            <a:normAutofit/>
          </a:bodyPr>
          <a:lstStyle/>
          <a:p>
            <a:r>
              <a:rPr lang="en-US" b="1" dirty="0">
                <a:solidFill>
                  <a:srgbClr val="464643"/>
                </a:solidFill>
                <a:latin typeface="Poppins" pitchFamily="2" charset="77"/>
                <a:cs typeface="Poppins" pitchFamily="2" charset="77"/>
              </a:rPr>
              <a:t>Understanding</a:t>
            </a:r>
            <a:r>
              <a:rPr lang="en-US" dirty="0">
                <a:solidFill>
                  <a:srgbClr val="464643"/>
                </a:solidFill>
                <a:latin typeface="Poppins" pitchFamily="2" charset="77"/>
                <a:cs typeface="Poppins" pitchFamily="2" charset="77"/>
              </a:rPr>
              <a:t> local </a:t>
            </a:r>
            <a:r>
              <a:rPr lang="en-US" b="1" dirty="0">
                <a:solidFill>
                  <a:srgbClr val="464643"/>
                </a:solidFill>
                <a:latin typeface="Poppins" pitchFamily="2" charset="77"/>
                <a:cs typeface="Poppins" pitchFamily="2" charset="77"/>
              </a:rPr>
              <a:t>vulnerabilities</a:t>
            </a:r>
            <a:r>
              <a:rPr lang="en-US" dirty="0">
                <a:solidFill>
                  <a:srgbClr val="464643"/>
                </a:solidFill>
                <a:latin typeface="Poppins" pitchFamily="2" charset="77"/>
                <a:cs typeface="Poppins" pitchFamily="2" charset="77"/>
              </a:rPr>
              <a:t> </a:t>
            </a:r>
            <a:r>
              <a:rPr lang="en-US" b="1" dirty="0">
                <a:solidFill>
                  <a:srgbClr val="464643"/>
                </a:solidFill>
                <a:latin typeface="Poppins" pitchFamily="2" charset="77"/>
                <a:cs typeface="Poppins" pitchFamily="2" charset="77"/>
              </a:rPr>
              <a:t>and capacities </a:t>
            </a:r>
            <a:r>
              <a:rPr lang="en-US" dirty="0">
                <a:solidFill>
                  <a:srgbClr val="464643"/>
                </a:solidFill>
                <a:latin typeface="Poppins" pitchFamily="2" charset="77"/>
                <a:cs typeface="Poppins" pitchFamily="2" charset="77"/>
              </a:rPr>
              <a:t>is important </a:t>
            </a:r>
            <a:r>
              <a:rPr lang="en-US" b="1" dirty="0">
                <a:solidFill>
                  <a:srgbClr val="464643"/>
                </a:solidFill>
                <a:latin typeface="Poppins" pitchFamily="2" charset="77"/>
                <a:cs typeface="Poppins" pitchFamily="2" charset="77"/>
              </a:rPr>
              <a:t>for effective programing </a:t>
            </a:r>
            <a:r>
              <a:rPr lang="en-US" dirty="0">
                <a:solidFill>
                  <a:srgbClr val="464643"/>
                </a:solidFill>
                <a:latin typeface="Poppins" pitchFamily="2" charset="77"/>
                <a:cs typeface="Poppins" pitchFamily="2" charset="77"/>
              </a:rPr>
              <a:t>and </a:t>
            </a:r>
            <a:r>
              <a:rPr lang="en-US" b="1" dirty="0">
                <a:solidFill>
                  <a:srgbClr val="464643"/>
                </a:solidFill>
                <a:latin typeface="Poppins" pitchFamily="2" charset="77"/>
                <a:cs typeface="Poppins" pitchFamily="2" charset="77"/>
              </a:rPr>
              <a:t>meeting the needs </a:t>
            </a:r>
            <a:r>
              <a:rPr lang="en-US" dirty="0">
                <a:solidFill>
                  <a:srgbClr val="464643"/>
                </a:solidFill>
                <a:latin typeface="Poppins" pitchFamily="2" charset="77"/>
                <a:cs typeface="Poppins" pitchFamily="2" charset="77"/>
              </a:rPr>
              <a:t>of our target audience. It helps</a:t>
            </a:r>
            <a:r>
              <a:rPr lang="en-US" b="1" dirty="0">
                <a:solidFill>
                  <a:srgbClr val="464643"/>
                </a:solidFill>
                <a:latin typeface="Poppins" pitchFamily="2" charset="77"/>
                <a:cs typeface="Poppins" pitchFamily="2" charset="77"/>
              </a:rPr>
              <a:t> build resilience </a:t>
            </a:r>
            <a:r>
              <a:rPr lang="en-US" dirty="0">
                <a:solidFill>
                  <a:srgbClr val="464643"/>
                </a:solidFill>
                <a:latin typeface="Poppins" pitchFamily="2" charset="77"/>
                <a:cs typeface="Poppins" pitchFamily="2" charset="77"/>
              </a:rPr>
              <a:t>as well as </a:t>
            </a:r>
            <a:r>
              <a:rPr lang="en-US" b="1" dirty="0">
                <a:solidFill>
                  <a:srgbClr val="464643"/>
                </a:solidFill>
                <a:latin typeface="Poppins" pitchFamily="2" charset="77"/>
                <a:cs typeface="Poppins" pitchFamily="2" charset="77"/>
              </a:rPr>
              <a:t>provide a life in dignity </a:t>
            </a:r>
            <a:r>
              <a:rPr lang="en-US" dirty="0">
                <a:solidFill>
                  <a:srgbClr val="464643"/>
                </a:solidFill>
                <a:latin typeface="Poppins" pitchFamily="2" charset="77"/>
                <a:cs typeface="Poppins" pitchFamily="2" charset="77"/>
              </a:rPr>
              <a:t>and a </a:t>
            </a:r>
            <a:r>
              <a:rPr lang="en-US" b="1" dirty="0">
                <a:solidFill>
                  <a:srgbClr val="464643"/>
                </a:solidFill>
                <a:latin typeface="Poppins" pitchFamily="2" charset="77"/>
                <a:cs typeface="Poppins" pitchFamily="2" charset="77"/>
              </a:rPr>
              <a:t>promising future </a:t>
            </a:r>
            <a:r>
              <a:rPr lang="en-US" dirty="0">
                <a:solidFill>
                  <a:srgbClr val="464643"/>
                </a:solidFill>
                <a:latin typeface="Poppins" pitchFamily="2" charset="77"/>
                <a:cs typeface="Poppins" pitchFamily="2" charset="77"/>
              </a:rPr>
              <a:t>for the children in the community.</a:t>
            </a:r>
          </a:p>
          <a:p>
            <a:pPr marL="285750" indent="-285750">
              <a:buFont typeface="Wingdings" panose="05000000000000000000" pitchFamily="2" charset="2"/>
              <a:buChar char="à"/>
            </a:pPr>
            <a:endParaRPr lang="en-US" sz="1600" dirty="0">
              <a:solidFill>
                <a:srgbClr val="474642"/>
              </a:solidFill>
              <a:latin typeface="+mn-lt"/>
              <a:cs typeface="Poppins Black" panose="00000A00000000000000" pitchFamily="2" charset="0"/>
            </a:endParaRPr>
          </a:p>
          <a:p>
            <a:endParaRPr lang="en-US" sz="1600" dirty="0"/>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9910"/>
            <a:ext cx="7806786" cy="92333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Purpose of VCA</a:t>
            </a:r>
          </a:p>
          <a:p>
            <a:endParaRPr lang="en-GB" dirty="0"/>
          </a:p>
        </p:txBody>
      </p:sp>
      <p:pic>
        <p:nvPicPr>
          <p:cNvPr id="7" name="Tijdelijke aanduiding voor afbeelding 4">
            <a:extLst>
              <a:ext uri="{FF2B5EF4-FFF2-40B4-BE49-F238E27FC236}">
                <a16:creationId xmlns:a16="http://schemas.microsoft.com/office/drawing/2014/main" id="{9810A0F1-B6F9-4E40-BA7D-D1BD18BFC085}"/>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l="3114" r="3114"/>
          <a:stretch>
            <a:fillRect/>
          </a:stretch>
        </p:blipFill>
        <p:spPr>
          <a:xfrm>
            <a:off x="8034844" y="1886005"/>
            <a:ext cx="3318955" cy="4324466"/>
          </a:xfrm>
        </p:spPr>
      </p:pic>
      <p:sp>
        <p:nvSpPr>
          <p:cNvPr id="8" name="Tijdelijke aanduiding voor tekst 2">
            <a:extLst>
              <a:ext uri="{FF2B5EF4-FFF2-40B4-BE49-F238E27FC236}">
                <a16:creationId xmlns:a16="http://schemas.microsoft.com/office/drawing/2014/main" id="{74748CB4-86E1-D441-8344-80E339342BAA}"/>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5.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4" name="Slide Number Placeholder 3">
            <a:extLst>
              <a:ext uri="{FF2B5EF4-FFF2-40B4-BE49-F238E27FC236}">
                <a16:creationId xmlns:a16="http://schemas.microsoft.com/office/drawing/2014/main" id="{24A1053C-2FC9-4663-B288-F8BE229963B7}"/>
              </a:ext>
            </a:extLst>
          </p:cNvPr>
          <p:cNvSpPr>
            <a:spLocks noGrp="1"/>
          </p:cNvSpPr>
          <p:nvPr>
            <p:ph type="sldNum" sz="quarter" idx="12"/>
          </p:nvPr>
        </p:nvSpPr>
        <p:spPr/>
        <p:txBody>
          <a:bodyPr/>
          <a:lstStyle/>
          <a:p>
            <a:fld id="{585FD527-44D2-4F31-ACFB-A0DEAF4E8B73}" type="slidenum">
              <a:rPr lang="nl-NL" smtClean="0"/>
              <a:t>6</a:t>
            </a:fld>
            <a:endParaRPr lang="nl-NL"/>
          </a:p>
        </p:txBody>
      </p:sp>
    </p:spTree>
    <p:extLst>
      <p:ext uri="{BB962C8B-B14F-4D97-AF65-F5344CB8AC3E}">
        <p14:creationId xmlns:p14="http://schemas.microsoft.com/office/powerpoint/2010/main" val="4123944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BD1B06-AB1A-3648-AA86-E920B8AFDAB8}"/>
              </a:ext>
            </a:extLst>
          </p:cNvPr>
          <p:cNvSpPr>
            <a:spLocks noGrp="1"/>
          </p:cNvSpPr>
          <p:nvPr>
            <p:ph type="title"/>
          </p:nvPr>
        </p:nvSpPr>
        <p:spPr/>
        <p:txBody>
          <a:bodyPr vert="horz" lIns="91440" tIns="45720" rIns="91440" bIns="45720" rtlCol="0" anchor="b">
            <a:normAutofit/>
          </a:bodyPr>
          <a:lstStyle/>
          <a:p>
            <a:r>
              <a:rPr lang="en-US" sz="4400" dirty="0">
                <a:solidFill>
                  <a:srgbClr val="464643"/>
                </a:solidFill>
                <a:latin typeface="Poppins ExtraBold" panose="00000900000000000000" pitchFamily="2" charset="0"/>
                <a:cs typeface="Poppins ExtraBold" panose="00000900000000000000" pitchFamily="2" charset="0"/>
              </a:rPr>
              <a:t>3. Capacity and Vulnerability</a:t>
            </a:r>
          </a:p>
        </p:txBody>
      </p:sp>
      <p:pic>
        <p:nvPicPr>
          <p:cNvPr id="13" name="Afbeelding 4">
            <a:extLst>
              <a:ext uri="{FF2B5EF4-FFF2-40B4-BE49-F238E27FC236}">
                <a16:creationId xmlns:a16="http://schemas.microsoft.com/office/drawing/2014/main" id="{D6696E2E-C206-3E4F-A385-10A46B2E6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884" y="193067"/>
            <a:ext cx="1673311" cy="894026"/>
          </a:xfrm>
          <a:prstGeom prst="rect">
            <a:avLst/>
          </a:prstGeom>
        </p:spPr>
      </p:pic>
      <p:sp>
        <p:nvSpPr>
          <p:cNvPr id="5" name="Tijdelijke aanduiding voor tekst 2">
            <a:extLst>
              <a:ext uri="{FF2B5EF4-FFF2-40B4-BE49-F238E27FC236}">
                <a16:creationId xmlns:a16="http://schemas.microsoft.com/office/drawing/2014/main" id="{D0D6B9CB-A50F-EB48-A231-A5294C58D62F}"/>
              </a:ext>
            </a:extLst>
          </p:cNvPr>
          <p:cNvSpPr txBox="1">
            <a:spLocks/>
          </p:cNvSpPr>
          <p:nvPr/>
        </p:nvSpPr>
        <p:spPr>
          <a:xfrm>
            <a:off x="5816200" y="193067"/>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6.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VCA</a:t>
            </a:r>
          </a:p>
        </p:txBody>
      </p:sp>
      <p:sp>
        <p:nvSpPr>
          <p:cNvPr id="2" name="Slide Number Placeholder 1">
            <a:extLst>
              <a:ext uri="{FF2B5EF4-FFF2-40B4-BE49-F238E27FC236}">
                <a16:creationId xmlns:a16="http://schemas.microsoft.com/office/drawing/2014/main" id="{DDC7763E-66CF-4E1B-9F6A-A31C63CC78D3}"/>
              </a:ext>
            </a:extLst>
          </p:cNvPr>
          <p:cNvSpPr>
            <a:spLocks noGrp="1"/>
          </p:cNvSpPr>
          <p:nvPr>
            <p:ph type="sldNum" sz="quarter" idx="12"/>
          </p:nvPr>
        </p:nvSpPr>
        <p:spPr/>
        <p:txBody>
          <a:bodyPr/>
          <a:lstStyle/>
          <a:p>
            <a:fld id="{C1A6143A-D65C-4ACD-94E7-C45A544F5662}" type="slidenum">
              <a:rPr lang="en-GB" smtClean="0"/>
              <a:t>7</a:t>
            </a:fld>
            <a:endParaRPr lang="en-GB"/>
          </a:p>
        </p:txBody>
      </p:sp>
    </p:spTree>
    <p:extLst>
      <p:ext uri="{BB962C8B-B14F-4D97-AF65-F5344CB8AC3E}">
        <p14:creationId xmlns:p14="http://schemas.microsoft.com/office/powerpoint/2010/main" val="2077126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165629"/>
            <a:ext cx="9182622" cy="3256608"/>
          </a:xfrm>
        </p:spPr>
        <p:txBody>
          <a:bodyPr numCol="1">
            <a:normAutofit/>
          </a:bodyPr>
          <a:lstStyle/>
          <a:p>
            <a:r>
              <a:rPr lang="en-US" dirty="0">
                <a:solidFill>
                  <a:srgbClr val="EE7402"/>
                </a:solidFill>
                <a:latin typeface="Poppins" pitchFamily="2" charset="77"/>
                <a:cs typeface="Poppins" pitchFamily="2" charset="77"/>
              </a:rPr>
              <a:t>Capacities:</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Can be strengths, skills, knowledge, social networks, traditional knowledge, coping strategies</a:t>
            </a:r>
          </a:p>
          <a:p>
            <a:pPr marL="800100" lvl="1" indent="-342900">
              <a:buClr>
                <a:srgbClr val="EE7402"/>
              </a:buClr>
              <a:buFont typeface="Arial" panose="020B0604020202020204" pitchFamily="34" charset="0"/>
              <a:buChar char="•"/>
            </a:pPr>
            <a:r>
              <a:rPr lang="en-US" sz="2000" dirty="0">
                <a:solidFill>
                  <a:srgbClr val="464643"/>
                </a:solidFill>
                <a:latin typeface="Poppins" pitchFamily="2" charset="77"/>
                <a:cs typeface="Poppins" pitchFamily="2" charset="77"/>
              </a:rPr>
              <a:t>E.g., alternative crops or livelihoods, savings, radio</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Help prepare for a disaster, reduce impact of a hazard, prevent disaster, cope with it</a:t>
            </a:r>
          </a:p>
          <a:p>
            <a:pPr marL="342900" indent="-342900">
              <a:buClr>
                <a:srgbClr val="EE7402"/>
              </a:buClr>
              <a:buFont typeface="Arial" panose="020B0604020202020204" pitchFamily="34" charset="0"/>
              <a:buChar char="•"/>
            </a:pPr>
            <a:r>
              <a:rPr lang="en-GB" dirty="0">
                <a:solidFill>
                  <a:srgbClr val="464643"/>
                </a:solidFill>
                <a:latin typeface="Poppins" pitchFamily="2" charset="77"/>
                <a:cs typeface="Poppins" pitchFamily="2" charset="77"/>
              </a:rPr>
              <a:t>Every community, household, individual has capacities</a:t>
            </a:r>
          </a:p>
          <a:p>
            <a:pPr marL="342900" indent="-342900">
              <a:buClr>
                <a:srgbClr val="EE7402"/>
              </a:buClr>
              <a:buFont typeface="Arial" panose="020B0604020202020204" pitchFamily="34" charset="0"/>
              <a:buChar char="•"/>
            </a:pPr>
            <a:endParaRPr lang="en-US" sz="1600" dirty="0"/>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46579"/>
            <a:ext cx="10278980" cy="657231"/>
          </a:xfrm>
          <a:prstGeom prst="rect">
            <a:avLst/>
          </a:prstGeom>
          <a:noFill/>
        </p:spPr>
        <p:txBody>
          <a:bodyPr wrap="square" rtlCol="0">
            <a:spAutoFit/>
          </a:bodyPr>
          <a:lstStyle/>
          <a:p>
            <a:pPr>
              <a:lnSpc>
                <a:spcPct val="90000"/>
              </a:lnSpc>
              <a:spcBef>
                <a:spcPct val="0"/>
              </a:spcBef>
            </a:pPr>
            <a:r>
              <a:rPr lang="en-US" sz="4000">
                <a:solidFill>
                  <a:srgbClr val="464643"/>
                </a:solidFill>
                <a:latin typeface="Poppins ExtraBold" panose="00000900000000000000" pitchFamily="2" charset="0"/>
                <a:ea typeface="+mj-ea"/>
                <a:cs typeface="Poppins ExtraBold" panose="00000900000000000000" pitchFamily="2" charset="0"/>
              </a:rPr>
              <a:t>Capacities</a:t>
            </a:r>
            <a:endParaRPr lang="en-GB" sz="3800"/>
          </a:p>
        </p:txBody>
      </p:sp>
      <p:sp>
        <p:nvSpPr>
          <p:cNvPr id="5" name="Tijdelijke aanduiding voor tekst 2">
            <a:extLst>
              <a:ext uri="{FF2B5EF4-FFF2-40B4-BE49-F238E27FC236}">
                <a16:creationId xmlns:a16="http://schemas.microsoft.com/office/drawing/2014/main" id="{31A5AC5B-0E1D-DD46-BED7-AAF1971F15B9}"/>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a:solidFill>
                  <a:srgbClr val="464643"/>
                </a:solidFill>
                <a:latin typeface="Poppins ExtraBold" pitchFamily="2" charset="77"/>
                <a:cs typeface="Poppins ExtraBold" pitchFamily="2" charset="77"/>
              </a:rPr>
              <a:t>7. </a:t>
            </a:r>
            <a:r>
              <a:rPr lang="en-US" sz="1600" b="1">
                <a:solidFill>
                  <a:srgbClr val="EE7402"/>
                </a:solidFill>
                <a:latin typeface="Poppins ExtraBold" pitchFamily="2" charset="77"/>
                <a:cs typeface="Poppins ExtraBold" pitchFamily="2" charset="77"/>
              </a:rPr>
              <a:t>| </a:t>
            </a:r>
            <a:r>
              <a:rPr lang="en-US" sz="1600" b="1">
                <a:solidFill>
                  <a:srgbClr val="464643"/>
                </a:solidFill>
                <a:latin typeface="Poppins ExtraBold" pitchFamily="2" charset="77"/>
                <a:cs typeface="Poppins ExtraBold" pitchFamily="2" charset="77"/>
              </a:rPr>
              <a:t>Capacities</a:t>
            </a:r>
          </a:p>
        </p:txBody>
      </p:sp>
      <p:sp>
        <p:nvSpPr>
          <p:cNvPr id="4" name="Slide Number Placeholder 3">
            <a:extLst>
              <a:ext uri="{FF2B5EF4-FFF2-40B4-BE49-F238E27FC236}">
                <a16:creationId xmlns:a16="http://schemas.microsoft.com/office/drawing/2014/main" id="{34102196-0B81-4DC8-B9FD-ADC7B265D3B1}"/>
              </a:ext>
            </a:extLst>
          </p:cNvPr>
          <p:cNvSpPr>
            <a:spLocks noGrp="1"/>
          </p:cNvSpPr>
          <p:nvPr>
            <p:ph type="sldNum" sz="quarter" idx="12"/>
          </p:nvPr>
        </p:nvSpPr>
        <p:spPr/>
        <p:txBody>
          <a:bodyPr/>
          <a:lstStyle/>
          <a:p>
            <a:fld id="{585FD527-44D2-4F31-ACFB-A0DEAF4E8B73}" type="slidenum">
              <a:rPr lang="nl-NL" smtClean="0"/>
              <a:t>8</a:t>
            </a:fld>
            <a:endParaRPr lang="nl-NL"/>
          </a:p>
        </p:txBody>
      </p:sp>
    </p:spTree>
    <p:extLst>
      <p:ext uri="{BB962C8B-B14F-4D97-AF65-F5344CB8AC3E}">
        <p14:creationId xmlns:p14="http://schemas.microsoft.com/office/powerpoint/2010/main" val="19053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199" y="2165629"/>
            <a:ext cx="9181700" cy="4138918"/>
          </a:xfrm>
        </p:spPr>
        <p:txBody>
          <a:bodyPr numCol="1">
            <a:normAutofit/>
          </a:bodyPr>
          <a:lstStyle/>
          <a:p>
            <a:r>
              <a:rPr lang="en-US" sz="2200" dirty="0">
                <a:solidFill>
                  <a:srgbClr val="EE7402"/>
                </a:solidFill>
                <a:latin typeface="Poppins" pitchFamily="2" charset="77"/>
                <a:cs typeface="Poppins" pitchFamily="2" charset="77"/>
              </a:rPr>
              <a:t>Vulnerabilities:</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Vulnerability is often connected to what is absent or not accessible</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That which makes a community susceptible to disaster</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Pre-existing conditions </a:t>
            </a:r>
          </a:p>
          <a:p>
            <a:pPr marL="342900" indent="-342900">
              <a:buClr>
                <a:srgbClr val="EE7402"/>
              </a:buClr>
              <a:buFont typeface="Arial" panose="020B0604020202020204" pitchFamily="34" charset="0"/>
              <a:buChar char="•"/>
            </a:pPr>
            <a:r>
              <a:rPr lang="en-US" dirty="0">
                <a:solidFill>
                  <a:srgbClr val="464643"/>
                </a:solidFill>
                <a:latin typeface="Poppins" pitchFamily="2" charset="77"/>
                <a:cs typeface="Poppins" pitchFamily="2" charset="77"/>
              </a:rPr>
              <a:t>Vary between and within communities, families, household</a:t>
            </a:r>
          </a:p>
          <a:p>
            <a:pPr marL="342900" indent="-342900">
              <a:buClr>
                <a:srgbClr val="EE7402"/>
              </a:buClr>
              <a:buFont typeface="Arial" panose="020B0604020202020204" pitchFamily="34" charset="0"/>
              <a:buChar char="•"/>
            </a:pPr>
            <a:r>
              <a:rPr lang="en-GB" dirty="0">
                <a:solidFill>
                  <a:srgbClr val="464643"/>
                </a:solidFill>
                <a:latin typeface="Poppins" pitchFamily="2" charset="77"/>
                <a:cs typeface="Poppins" pitchFamily="2" charset="77"/>
              </a:rPr>
              <a:t>Hazard Impact = Damage from the hazard</a:t>
            </a:r>
            <a:endParaRPr lang="en-US" dirty="0">
              <a:solidFill>
                <a:srgbClr val="464643"/>
              </a:solidFill>
              <a:latin typeface="Poppins" pitchFamily="2" charset="77"/>
              <a:cs typeface="Poppins" pitchFamily="2" charset="77"/>
            </a:endParaRPr>
          </a:p>
          <a:p>
            <a:endParaRPr lang="en-US" dirty="0"/>
          </a:p>
          <a:p>
            <a:endParaRPr lang="en-US" sz="1600" dirty="0"/>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992902"/>
            <a:ext cx="9725527" cy="92333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Vulnerabilities</a:t>
            </a:r>
            <a:endParaRPr lang="en-US" sz="3800" dirty="0">
              <a:solidFill>
                <a:srgbClr val="464643"/>
              </a:solidFill>
              <a:latin typeface="Poppins ExtraBold" panose="00000900000000000000" pitchFamily="2" charset="0"/>
              <a:ea typeface="+mj-ea"/>
              <a:cs typeface="Poppins ExtraBold" panose="00000900000000000000" pitchFamily="2" charset="0"/>
            </a:endParaRPr>
          </a:p>
          <a:p>
            <a:endParaRPr lang="en-GB" dirty="0"/>
          </a:p>
        </p:txBody>
      </p:sp>
      <p:sp>
        <p:nvSpPr>
          <p:cNvPr id="5" name="Tijdelijke aanduiding voor tekst 2">
            <a:extLst>
              <a:ext uri="{FF2B5EF4-FFF2-40B4-BE49-F238E27FC236}">
                <a16:creationId xmlns:a16="http://schemas.microsoft.com/office/drawing/2014/main" id="{C4EE0B92-D435-6D4A-8297-4F8504344022}"/>
              </a:ext>
            </a:extLst>
          </p:cNvPr>
          <p:cNvSpPr txBox="1">
            <a:spLocks/>
          </p:cNvSpPr>
          <p:nvPr/>
        </p:nvSpPr>
        <p:spPr>
          <a:xfrm>
            <a:off x="7293375" y="27665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rgbClr val="464643"/>
                </a:solidFill>
                <a:latin typeface="Poppins ExtraBold" pitchFamily="2" charset="77"/>
                <a:cs typeface="Poppins ExtraBold" pitchFamily="2" charset="77"/>
              </a:rPr>
              <a:t>8. </a:t>
            </a:r>
            <a:r>
              <a:rPr lang="en-US" sz="1600" b="1" dirty="0">
                <a:solidFill>
                  <a:srgbClr val="EE7402"/>
                </a:solidFill>
                <a:latin typeface="Poppins ExtraBold" pitchFamily="2" charset="77"/>
                <a:cs typeface="Poppins ExtraBold" pitchFamily="2" charset="77"/>
              </a:rPr>
              <a:t>| </a:t>
            </a:r>
            <a:r>
              <a:rPr lang="en-US" sz="1600" b="1" dirty="0">
                <a:solidFill>
                  <a:srgbClr val="464643"/>
                </a:solidFill>
                <a:latin typeface="Poppins ExtraBold" pitchFamily="2" charset="77"/>
                <a:cs typeface="Poppins ExtraBold" pitchFamily="2" charset="77"/>
              </a:rPr>
              <a:t>Vulnerabilities</a:t>
            </a:r>
          </a:p>
        </p:txBody>
      </p:sp>
      <p:sp>
        <p:nvSpPr>
          <p:cNvPr id="4" name="Slide Number Placeholder 3">
            <a:extLst>
              <a:ext uri="{FF2B5EF4-FFF2-40B4-BE49-F238E27FC236}">
                <a16:creationId xmlns:a16="http://schemas.microsoft.com/office/drawing/2014/main" id="{5E6C17BF-9636-496D-AD2B-676A39B1F799}"/>
              </a:ext>
            </a:extLst>
          </p:cNvPr>
          <p:cNvSpPr>
            <a:spLocks noGrp="1"/>
          </p:cNvSpPr>
          <p:nvPr>
            <p:ph type="sldNum" sz="quarter" idx="12"/>
          </p:nvPr>
        </p:nvSpPr>
        <p:spPr/>
        <p:txBody>
          <a:bodyPr/>
          <a:lstStyle/>
          <a:p>
            <a:fld id="{585FD527-44D2-4F31-ACFB-A0DEAF4E8B73}" type="slidenum">
              <a:rPr lang="nl-NL" smtClean="0"/>
              <a:t>9</a:t>
            </a:fld>
            <a:endParaRPr lang="nl-NL"/>
          </a:p>
        </p:txBody>
      </p:sp>
    </p:spTree>
    <p:extLst>
      <p:ext uri="{BB962C8B-B14F-4D97-AF65-F5344CB8AC3E}">
        <p14:creationId xmlns:p14="http://schemas.microsoft.com/office/powerpoint/2010/main" val="1515594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Year xmlns="febe6436-28a9-4409-b969-e2acb57d1a6c" xsi:nil="true"/>
    <_x006a_kg0 xmlns="febe6436-28a9-4409-b969-e2acb57d1a6c" xsi:nil="true"/>
    <rnvr xmlns="febe6436-28a9-4409-b969-e2acb57d1a6c" xsi:nil="true"/>
    <_x0063_du4 xmlns="febe6436-28a9-4409-b969-e2acb57d1a6c" xsi:nil="true"/>
    <Organisationlevel xmlns="febe6436-28a9-4409-b969-e2acb57d1a6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1773E99A4DDC4DA1B4BF6FF6C74790" ma:contentTypeVersion="19" ma:contentTypeDescription="Een nieuw document maken." ma:contentTypeScope="" ma:versionID="495788838a24e66444976a56d4511b0f">
  <xsd:schema xmlns:xsd="http://www.w3.org/2001/XMLSchema" xmlns:xs="http://www.w3.org/2001/XMLSchema" xmlns:p="http://schemas.microsoft.com/office/2006/metadata/properties" xmlns:ns2="febe6436-28a9-4409-b969-e2acb57d1a6c" xmlns:ns3="718fd0c1-6157-4482-a205-d1630a85d156" targetNamespace="http://schemas.microsoft.com/office/2006/metadata/properties" ma:root="true" ma:fieldsID="693f2ce7e6d7cde8b9497f5cece6e947" ns2:_="" ns3:_="">
    <xsd:import namespace="febe6436-28a9-4409-b969-e2acb57d1a6c"/>
    <xsd:import namespace="718fd0c1-6157-4482-a205-d1630a85d1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Year" minOccurs="0"/>
                <xsd:element ref="ns2:Organisationlevel"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_x006a_kg0" minOccurs="0"/>
                <xsd:element ref="ns2:rnvr" minOccurs="0"/>
                <xsd:element ref="ns2:_x0063_du4"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e6436-28a9-4409-b969-e2acb57d1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Year" ma:index="12" nillable="true" ma:displayName="Year" ma:format="Dropdown" ma:internalName="Year">
      <xsd:simpleType>
        <xsd:restriction base="dms:Choice">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Onbekend"/>
          <xsd:enumeration value="2022"/>
        </xsd:restriction>
      </xsd:simpleType>
    </xsd:element>
    <xsd:element name="Organisationlevel" ma:index="13" nillable="true" ma:displayName="Organisation level" ma:format="Dropdown" ma:internalName="Organisationlevel">
      <xsd:simpleType>
        <xsd:restriction base="dms:Choice">
          <xsd:enumeration value="Red een Kind"/>
          <xsd:enumeration value="HAC International"/>
          <xsd:enumeration value="HAC Africa"/>
          <xsd:enumeration value="HAC Burundi"/>
          <xsd:enumeration value="HAC DRC"/>
          <xsd:enumeration value="HAC of India"/>
          <xsd:enumeration value="HAC Malawi"/>
          <xsd:enumeration value="HAC Rwanda"/>
          <xsd:enumeration value="HAC South Sudan"/>
          <xsd:enumeration value="HAC Uganda"/>
          <xsd:enumeration value="Other Countries"/>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x006a_kg0" ma:index="22" nillable="true" ma:displayName="Topic" ma:internalName="_x006a_kg0">
      <xsd:simpleType>
        <xsd:restriction base="dms:Text"/>
      </xsd:simpleType>
    </xsd:element>
    <xsd:element name="rnvr" ma:index="23" nillable="true" ma:displayName="Tekst" ma:internalName="rnvr">
      <xsd:simpleType>
        <xsd:restriction base="dms:Text"/>
      </xsd:simpleType>
    </xsd:element>
    <xsd:element name="_x0063_du4" ma:index="25" nillable="true" ma:displayName="Tekst" ma:internalName="_x0063_du4">
      <xsd:simpleType>
        <xsd:restriction base="dms:Text"/>
      </xsd:simpleType>
    </xsd:element>
    <xsd:element name="MediaLengthInSeconds" ma:index="2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8fd0c1-6157-4482-a205-d1630a85d15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ma:index="24"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8E01BE-6C3F-4F77-9579-D6BBE63B76C5}">
  <ds:schemaRefs>
    <ds:schemaRef ds:uri="http://schemas.microsoft.com/office/2006/metadata/properties"/>
    <ds:schemaRef ds:uri="http://purl.org/dc/elements/1.1/"/>
    <ds:schemaRef ds:uri="718fd0c1-6157-4482-a205-d1630a85d156"/>
    <ds:schemaRef ds:uri="http://schemas.microsoft.com/office/infopath/2007/PartnerControls"/>
    <ds:schemaRef ds:uri="http://purl.org/dc/dcmitype/"/>
    <ds:schemaRef ds:uri="http://www.w3.org/XML/1998/namespace"/>
    <ds:schemaRef ds:uri="http://schemas.microsoft.com/office/2006/documentManagement/types"/>
    <ds:schemaRef ds:uri="febe6436-28a9-4409-b969-e2acb57d1a6c"/>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F4F595EB-12DB-479C-B972-5139A912D8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e6436-28a9-4409-b969-e2acb57d1a6c"/>
    <ds:schemaRef ds:uri="718fd0c1-6157-4482-a205-d1630a85d1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A4D32C-20C9-48A5-BA5D-3D36C9861A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6050</Words>
  <Application>Microsoft Macintosh PowerPoint</Application>
  <PresentationFormat>Widescreen</PresentationFormat>
  <Paragraphs>738</Paragraphs>
  <Slides>52</Slides>
  <Notes>52</Notes>
  <HiddenSlides>2</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Arial</vt:lpstr>
      <vt:lpstr>Calibri</vt:lpstr>
      <vt:lpstr>Calibri Light</vt:lpstr>
      <vt:lpstr>Courier New</vt:lpstr>
      <vt:lpstr>Inter</vt:lpstr>
      <vt:lpstr>Poppins</vt:lpstr>
      <vt:lpstr>Poppins Black</vt:lpstr>
      <vt:lpstr>Poppins ExtraBold</vt:lpstr>
      <vt:lpstr>Poppins Light</vt:lpstr>
      <vt:lpstr>Poppins Regular</vt:lpstr>
      <vt:lpstr>Poppins SemiBold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3. Capacity and Vulnerability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Categories of Vulnerability and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Assessing Vulnerability and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VCA in CCCD</vt:lpstr>
      <vt:lpstr>PowerPoint Presentation</vt:lpstr>
      <vt:lpstr>PowerPoint Presentation</vt:lpstr>
      <vt:lpstr>PowerPoint Presentation</vt:lpstr>
      <vt:lpstr>PowerPoint Presentation</vt:lpstr>
      <vt:lpstr>PowerPoint Presentation</vt:lpstr>
      <vt:lpstr>Short Quiz</vt:lpstr>
      <vt:lpstr>Start without an account</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Henrik Scharton</dc:creator>
  <cp:lastModifiedBy>lily Verboom</cp:lastModifiedBy>
  <cp:revision>18</cp:revision>
  <dcterms:created xsi:type="dcterms:W3CDTF">2021-10-05T11:34:55Z</dcterms:created>
  <dcterms:modified xsi:type="dcterms:W3CDTF">2022-01-17T13:04:48Z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0x010100B31773E99A4DDC4DA1B4BF6FF6C74790</vt:lpwstr>
  </property>
</Properties>
</file>