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8"/>
  </p:notesMasterIdLst>
  <p:sldIdLst>
    <p:sldId id="276" r:id="rId5"/>
    <p:sldId id="350" r:id="rId6"/>
    <p:sldId id="261" r:id="rId7"/>
    <p:sldId id="262" r:id="rId8"/>
    <p:sldId id="403" r:id="rId9"/>
    <p:sldId id="373" r:id="rId10"/>
    <p:sldId id="271" r:id="rId11"/>
    <p:sldId id="374" r:id="rId12"/>
    <p:sldId id="282" r:id="rId13"/>
    <p:sldId id="337" r:id="rId14"/>
    <p:sldId id="342" r:id="rId15"/>
    <p:sldId id="375" r:id="rId16"/>
    <p:sldId id="343" r:id="rId17"/>
    <p:sldId id="376" r:id="rId18"/>
    <p:sldId id="344" r:id="rId19"/>
    <p:sldId id="345" r:id="rId20"/>
    <p:sldId id="377" r:id="rId21"/>
    <p:sldId id="346" r:id="rId22"/>
    <p:sldId id="347" r:id="rId23"/>
    <p:sldId id="378" r:id="rId24"/>
    <p:sldId id="384" r:id="rId25"/>
    <p:sldId id="404" r:id="rId26"/>
    <p:sldId id="379" r:id="rId27"/>
    <p:sldId id="380" r:id="rId28"/>
    <p:sldId id="352" r:id="rId29"/>
    <p:sldId id="353" r:id="rId30"/>
    <p:sldId id="354" r:id="rId31"/>
    <p:sldId id="355" r:id="rId32"/>
    <p:sldId id="381" r:id="rId33"/>
    <p:sldId id="405" r:id="rId34"/>
    <p:sldId id="382" r:id="rId35"/>
    <p:sldId id="358" r:id="rId36"/>
    <p:sldId id="359" r:id="rId37"/>
    <p:sldId id="393" r:id="rId38"/>
    <p:sldId id="360" r:id="rId39"/>
    <p:sldId id="362" r:id="rId40"/>
    <p:sldId id="364" r:id="rId41"/>
    <p:sldId id="366" r:id="rId42"/>
    <p:sldId id="385" r:id="rId43"/>
    <p:sldId id="399" r:id="rId44"/>
    <p:sldId id="394" r:id="rId45"/>
    <p:sldId id="400" r:id="rId46"/>
    <p:sldId id="386" r:id="rId47"/>
    <p:sldId id="401" r:id="rId48"/>
    <p:sldId id="387" r:id="rId49"/>
    <p:sldId id="368" r:id="rId50"/>
    <p:sldId id="369" r:id="rId51"/>
    <p:sldId id="395" r:id="rId52"/>
    <p:sldId id="396" r:id="rId53"/>
    <p:sldId id="397" r:id="rId54"/>
    <p:sldId id="398" r:id="rId55"/>
    <p:sldId id="391" r:id="rId56"/>
    <p:sldId id="392" r:id="rId57"/>
  </p:sldIdLst>
  <p:sldSz cx="12192000" cy="6858000"/>
  <p:notesSz cx="6858000" cy="9144000"/>
  <p:embeddedFontLst>
    <p:embeddedFont>
      <p:font typeface="Calibri" panose="020F0502020204030204" pitchFamily="34" charset="0"/>
      <p:regular r:id="rId59"/>
      <p:bold r:id="rId59"/>
      <p:italic r:id="rId59"/>
      <p:boldItalic r:id="rId59"/>
    </p:embeddedFont>
    <p:embeddedFont>
      <p:font typeface="Cambria Math" panose="02040503050406030204" pitchFamily="18" charset="0"/>
      <p:regular r:id="rId60"/>
    </p:embeddedFont>
    <p:embeddedFont>
      <p:font typeface="Poppins" panose="00000500000000000000" pitchFamily="2" charset="0"/>
      <p:regular r:id="rId59"/>
      <p:bold r:id="rId59"/>
      <p:italic r:id="rId59"/>
      <p:boldItalic r:id="rId61"/>
    </p:embeddedFont>
    <p:embeddedFont>
      <p:font typeface="Poppins ExtraBold" panose="00000900000000000000" pitchFamily="2" charset="0"/>
      <p:bold r:id="rId59"/>
      <p:boldItalic r:id="rId62"/>
    </p:embeddedFont>
    <p:embeddedFont>
      <p:font typeface="Poppins Regular" panose="00000500000000000000" pitchFamily="2" charset="0"/>
      <p:regular r:id="rId5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nrik Scharton" initials="HS" lastIdx="13" clrIdx="0">
    <p:extLst>
      <p:ext uri="{19B8F6BF-5375-455C-9EA6-DF929625EA0E}">
        <p15:presenceInfo xmlns:p15="http://schemas.microsoft.com/office/powerpoint/2012/main" userId="Henrik Scharton" providerId="None"/>
      </p:ext>
    </p:extLst>
  </p:cmAuthor>
  <p:cmAuthor id="2" name="Lily Verboom" initials="LV" lastIdx="1" clrIdx="1">
    <p:extLst>
      <p:ext uri="{19B8F6BF-5375-455C-9EA6-DF929625EA0E}">
        <p15:presenceInfo xmlns:p15="http://schemas.microsoft.com/office/powerpoint/2012/main" userId="S::lily.verboom@hvhl.nl::0bf036e4-1e66-4cf1-9fff-8cce0a3dce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9D4"/>
    <a:srgbClr val="EE7402"/>
    <a:srgbClr val="B1003B"/>
    <a:srgbClr val="464643"/>
    <a:srgbClr val="474642"/>
    <a:srgbClr val="D06516"/>
    <a:srgbClr val="BAD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4B693-6A40-4170-8B7B-EBCC6224DF0A}" v="47" dt="2022-01-17T11:29:35.535"/>
  </p1510:revLst>
</p1510:revInfo>
</file>

<file path=ppt/tableStyles.xml><?xml version="1.0" encoding="utf-8"?>
<a:tblStyleLst xmlns:a="http://schemas.openxmlformats.org/drawingml/2006/main" def="{93296810-A885-4BE3-A3E7-6D5BEEA58F35}">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76" autoAdjust="0"/>
    <p:restoredTop sz="86326"/>
  </p:normalViewPr>
  <p:slideViewPr>
    <p:cSldViewPr>
      <p:cViewPr varScale="1">
        <p:scale>
          <a:sx n="72" d="100"/>
          <a:sy n="72" d="100"/>
        </p:scale>
        <p:origin x="1440"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NUL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D31A2-481F-C345-A7EC-F4D233144F54}" type="doc">
      <dgm:prSet loTypeId="urn:microsoft.com/office/officeart/2005/8/layout/radial6" loCatId="" qsTypeId="urn:microsoft.com/office/officeart/2005/8/quickstyle/simple3" qsCatId="simple" csTypeId="urn:microsoft.com/office/officeart/2005/8/colors/accent2_2" csCatId="accent2" phldr="1"/>
      <dgm:spPr/>
      <dgm:t>
        <a:bodyPr/>
        <a:lstStyle/>
        <a:p>
          <a:endParaRPr lang="en-US"/>
        </a:p>
      </dgm:t>
    </dgm:pt>
    <dgm:pt modelId="{7B1B13B2-A27E-A04A-96B7-57B6CC72F391}">
      <dgm:prSet phldrT="[Text]" custT="1"/>
      <dgm:spPr/>
      <dgm:t>
        <a:bodyPr/>
        <a:lstStyle/>
        <a:p>
          <a:r>
            <a:rPr lang="en-US" sz="1800"/>
            <a:t>Disaster Risk Reduction</a:t>
          </a:r>
          <a:endParaRPr lang="en-US" sz="1800" dirty="0"/>
        </a:p>
      </dgm:t>
    </dgm:pt>
    <dgm:pt modelId="{776A8A65-8145-A745-82C8-9EB2C50CD55B}" type="parTrans" cxnId="{209640A0-51BE-B543-BA37-E12542D35345}">
      <dgm:prSet/>
      <dgm:spPr/>
      <dgm:t>
        <a:bodyPr/>
        <a:lstStyle/>
        <a:p>
          <a:endParaRPr lang="en-US" sz="1800">
            <a:solidFill>
              <a:schemeClr val="tx1"/>
            </a:solidFill>
          </a:endParaRPr>
        </a:p>
      </dgm:t>
    </dgm:pt>
    <dgm:pt modelId="{0014A40C-D202-E049-9F37-F71CE2F1555D}" type="sibTrans" cxnId="{209640A0-51BE-B543-BA37-E12542D35345}">
      <dgm:prSet/>
      <dgm:spPr/>
      <dgm:t>
        <a:bodyPr/>
        <a:lstStyle/>
        <a:p>
          <a:endParaRPr lang="en-US" sz="1800">
            <a:solidFill>
              <a:schemeClr val="tx1"/>
            </a:solidFill>
          </a:endParaRPr>
        </a:p>
      </dgm:t>
    </dgm:pt>
    <dgm:pt modelId="{C8613F26-708D-5647-952D-CFC612539025}">
      <dgm:prSet phldrT="[Text]" custT="1"/>
      <dgm:spPr/>
      <dgm:t>
        <a:bodyPr/>
        <a:lstStyle/>
        <a:p>
          <a:r>
            <a:rPr lang="en-US" sz="1000"/>
            <a:t>Hazard</a:t>
          </a:r>
          <a:endParaRPr lang="en-US" sz="1000" dirty="0"/>
        </a:p>
      </dgm:t>
    </dgm:pt>
    <dgm:pt modelId="{4518B2F3-1C61-5E41-891F-CB79B4215AEC}" type="parTrans" cxnId="{76278B67-C0AC-284B-8A85-31E0BD6C4BFA}">
      <dgm:prSet/>
      <dgm:spPr/>
      <dgm:t>
        <a:bodyPr/>
        <a:lstStyle/>
        <a:p>
          <a:endParaRPr lang="en-US" sz="1800">
            <a:solidFill>
              <a:schemeClr val="tx1"/>
            </a:solidFill>
          </a:endParaRPr>
        </a:p>
      </dgm:t>
    </dgm:pt>
    <dgm:pt modelId="{62E13811-8408-C047-BC0E-3C274E8B2ABF}" type="sibTrans" cxnId="{76278B67-C0AC-284B-8A85-31E0BD6C4BFA}">
      <dgm:prSet/>
      <dgm:spPr/>
      <dgm:t>
        <a:bodyPr/>
        <a:lstStyle/>
        <a:p>
          <a:endParaRPr lang="en-US" sz="1800">
            <a:solidFill>
              <a:schemeClr val="tx1"/>
            </a:solidFill>
          </a:endParaRPr>
        </a:p>
      </dgm:t>
    </dgm:pt>
    <dgm:pt modelId="{18FC840E-7D30-4A42-971D-84596450B064}">
      <dgm:prSet phldrT="[Text]" custT="1"/>
      <dgm:spPr/>
      <dgm:t>
        <a:bodyPr/>
        <a:lstStyle/>
        <a:p>
          <a:r>
            <a:rPr lang="en-US" sz="1000"/>
            <a:t>Capacity</a:t>
          </a:r>
          <a:endParaRPr lang="en-US" sz="1000" dirty="0"/>
        </a:p>
      </dgm:t>
    </dgm:pt>
    <dgm:pt modelId="{DB650F04-868F-BB47-8D5A-4D9F5B412C9E}" type="parTrans" cxnId="{BCC3B962-F632-424F-9E64-F15E485C77B1}">
      <dgm:prSet/>
      <dgm:spPr/>
      <dgm:t>
        <a:bodyPr/>
        <a:lstStyle/>
        <a:p>
          <a:endParaRPr lang="en-US" sz="1800">
            <a:solidFill>
              <a:schemeClr val="tx1"/>
            </a:solidFill>
          </a:endParaRPr>
        </a:p>
      </dgm:t>
    </dgm:pt>
    <dgm:pt modelId="{4110CAD4-1392-BF4B-98B6-F0D98A649ECF}" type="sibTrans" cxnId="{BCC3B962-F632-424F-9E64-F15E485C77B1}">
      <dgm:prSet/>
      <dgm:spPr/>
      <dgm:t>
        <a:bodyPr/>
        <a:lstStyle/>
        <a:p>
          <a:endParaRPr lang="en-US" sz="1800">
            <a:solidFill>
              <a:schemeClr val="tx1"/>
            </a:solidFill>
          </a:endParaRPr>
        </a:p>
      </dgm:t>
    </dgm:pt>
    <dgm:pt modelId="{E34E8F3B-E145-714B-932E-41A8193BA4D6}">
      <dgm:prSet phldrT="[Text]" custT="1"/>
      <dgm:spPr/>
      <dgm:t>
        <a:bodyPr/>
        <a:lstStyle/>
        <a:p>
          <a:r>
            <a:rPr lang="en-US" sz="1000"/>
            <a:t>Risk</a:t>
          </a:r>
          <a:endParaRPr lang="en-US" sz="1000" dirty="0"/>
        </a:p>
      </dgm:t>
    </dgm:pt>
    <dgm:pt modelId="{A88413A5-8B74-C54E-AA50-55B4B50785FB}" type="parTrans" cxnId="{06084007-1931-7643-9E25-A18892D4C340}">
      <dgm:prSet/>
      <dgm:spPr/>
      <dgm:t>
        <a:bodyPr/>
        <a:lstStyle/>
        <a:p>
          <a:endParaRPr lang="en-US" sz="1800">
            <a:solidFill>
              <a:schemeClr val="tx1"/>
            </a:solidFill>
          </a:endParaRPr>
        </a:p>
      </dgm:t>
    </dgm:pt>
    <dgm:pt modelId="{D583DDDB-A6DC-624F-A316-F92115629800}" type="sibTrans" cxnId="{06084007-1931-7643-9E25-A18892D4C340}">
      <dgm:prSet/>
      <dgm:spPr/>
      <dgm:t>
        <a:bodyPr/>
        <a:lstStyle/>
        <a:p>
          <a:endParaRPr lang="en-US" sz="1800">
            <a:solidFill>
              <a:schemeClr val="tx1"/>
            </a:solidFill>
          </a:endParaRPr>
        </a:p>
      </dgm:t>
    </dgm:pt>
    <dgm:pt modelId="{92A8D0C1-0E02-9040-9A34-02D1DE3C2377}">
      <dgm:prSet phldrT="[Text]" custT="1"/>
      <dgm:spPr/>
      <dgm:t>
        <a:bodyPr/>
        <a:lstStyle/>
        <a:p>
          <a:r>
            <a:rPr lang="en-US" sz="1000"/>
            <a:t>Resilience</a:t>
          </a:r>
          <a:endParaRPr lang="en-US" sz="1000" dirty="0"/>
        </a:p>
      </dgm:t>
    </dgm:pt>
    <dgm:pt modelId="{C31C458D-D078-E14A-9962-283CF7BE20A6}" type="parTrans" cxnId="{6D3289AA-ECE9-6644-8680-69E17763097D}">
      <dgm:prSet/>
      <dgm:spPr/>
      <dgm:t>
        <a:bodyPr/>
        <a:lstStyle/>
        <a:p>
          <a:endParaRPr lang="en-US" sz="1800">
            <a:solidFill>
              <a:schemeClr val="tx1"/>
            </a:solidFill>
          </a:endParaRPr>
        </a:p>
      </dgm:t>
    </dgm:pt>
    <dgm:pt modelId="{A964D6A9-3054-DC44-B7E0-236AE50F3B4B}" type="sibTrans" cxnId="{6D3289AA-ECE9-6644-8680-69E17763097D}">
      <dgm:prSet/>
      <dgm:spPr/>
      <dgm:t>
        <a:bodyPr/>
        <a:lstStyle/>
        <a:p>
          <a:endParaRPr lang="en-US" sz="1800">
            <a:solidFill>
              <a:schemeClr val="tx1"/>
            </a:solidFill>
          </a:endParaRPr>
        </a:p>
      </dgm:t>
    </dgm:pt>
    <dgm:pt modelId="{47C10B4A-9600-8D44-9EF2-0AAB994CCED8}">
      <dgm:prSet phldrT="[Text]" custT="1"/>
      <dgm:spPr/>
      <dgm:t>
        <a:bodyPr/>
        <a:lstStyle/>
        <a:p>
          <a:r>
            <a:rPr lang="en-US" sz="1000"/>
            <a:t>Vulnerability</a:t>
          </a:r>
          <a:endParaRPr lang="en-US" sz="1000" dirty="0"/>
        </a:p>
      </dgm:t>
    </dgm:pt>
    <dgm:pt modelId="{0CF9B5D2-F963-1C46-B809-27CE78B8D5F7}" type="parTrans" cxnId="{2BEDF025-3D9B-7D44-A973-46E2C1A8E1DB}">
      <dgm:prSet/>
      <dgm:spPr/>
      <dgm:t>
        <a:bodyPr/>
        <a:lstStyle/>
        <a:p>
          <a:endParaRPr lang="en-US" sz="1800">
            <a:solidFill>
              <a:schemeClr val="tx1"/>
            </a:solidFill>
          </a:endParaRPr>
        </a:p>
      </dgm:t>
    </dgm:pt>
    <dgm:pt modelId="{ED187CCC-82F3-7E42-8109-5AFE6893F2E4}" type="sibTrans" cxnId="{2BEDF025-3D9B-7D44-A973-46E2C1A8E1DB}">
      <dgm:prSet/>
      <dgm:spPr/>
      <dgm:t>
        <a:bodyPr/>
        <a:lstStyle/>
        <a:p>
          <a:endParaRPr lang="en-US" sz="1800">
            <a:solidFill>
              <a:schemeClr val="tx1"/>
            </a:solidFill>
          </a:endParaRPr>
        </a:p>
      </dgm:t>
    </dgm:pt>
    <dgm:pt modelId="{3F133B02-2F38-DB46-8D04-CD0107ECAAE4}">
      <dgm:prSet phldrT="[Text]" custT="1"/>
      <dgm:spPr/>
      <dgm:t>
        <a:bodyPr/>
        <a:lstStyle/>
        <a:p>
          <a:r>
            <a:rPr lang="en-US" sz="1000"/>
            <a:t>Exposure</a:t>
          </a:r>
          <a:endParaRPr lang="en-US" sz="1000" dirty="0"/>
        </a:p>
      </dgm:t>
    </dgm:pt>
    <dgm:pt modelId="{2711B7E2-F0F8-E047-9433-D6437670844F}" type="parTrans" cxnId="{CA813CF0-6EED-BD45-8AD8-F5DDB1360890}">
      <dgm:prSet/>
      <dgm:spPr/>
      <dgm:t>
        <a:bodyPr/>
        <a:lstStyle/>
        <a:p>
          <a:endParaRPr lang="en-US" sz="1800">
            <a:solidFill>
              <a:schemeClr val="tx1"/>
            </a:solidFill>
          </a:endParaRPr>
        </a:p>
      </dgm:t>
    </dgm:pt>
    <dgm:pt modelId="{95523E27-F3B2-7A4F-9F85-35C05B0C26BC}" type="sibTrans" cxnId="{CA813CF0-6EED-BD45-8AD8-F5DDB1360890}">
      <dgm:prSet/>
      <dgm:spPr/>
      <dgm:t>
        <a:bodyPr/>
        <a:lstStyle/>
        <a:p>
          <a:endParaRPr lang="en-US" sz="1800">
            <a:solidFill>
              <a:schemeClr val="tx1"/>
            </a:solidFill>
          </a:endParaRPr>
        </a:p>
      </dgm:t>
    </dgm:pt>
    <dgm:pt modelId="{7360EDF2-109A-034C-8B66-5A9E1CF754D8}" type="pres">
      <dgm:prSet presAssocID="{E0AD31A2-481F-C345-A7EC-F4D233144F54}" presName="Name0" presStyleCnt="0">
        <dgm:presLayoutVars>
          <dgm:chMax val="1"/>
          <dgm:dir/>
          <dgm:animLvl val="ctr"/>
          <dgm:resizeHandles val="exact"/>
        </dgm:presLayoutVars>
      </dgm:prSet>
      <dgm:spPr/>
    </dgm:pt>
    <dgm:pt modelId="{789E9696-3E22-4E45-BA8A-866AF479A5FD}" type="pres">
      <dgm:prSet presAssocID="{7B1B13B2-A27E-A04A-96B7-57B6CC72F391}" presName="centerShape" presStyleLbl="node0" presStyleIdx="0" presStyleCnt="1"/>
      <dgm:spPr/>
    </dgm:pt>
    <dgm:pt modelId="{5A0675A4-F67E-594A-9C2B-5C7DB33B5914}" type="pres">
      <dgm:prSet presAssocID="{C8613F26-708D-5647-952D-CFC612539025}" presName="node" presStyleLbl="node1" presStyleIdx="0" presStyleCnt="6">
        <dgm:presLayoutVars>
          <dgm:bulletEnabled val="1"/>
        </dgm:presLayoutVars>
      </dgm:prSet>
      <dgm:spPr/>
    </dgm:pt>
    <dgm:pt modelId="{30769CDF-8834-3E4B-804D-3D55F124A2C9}" type="pres">
      <dgm:prSet presAssocID="{C8613F26-708D-5647-952D-CFC612539025}" presName="dummy" presStyleCnt="0"/>
      <dgm:spPr/>
    </dgm:pt>
    <dgm:pt modelId="{A8EA6633-EA84-FA41-9A11-55C39EB18F0A}" type="pres">
      <dgm:prSet presAssocID="{62E13811-8408-C047-BC0E-3C274E8B2ABF}" presName="sibTrans" presStyleLbl="sibTrans2D1" presStyleIdx="0" presStyleCnt="6"/>
      <dgm:spPr/>
    </dgm:pt>
    <dgm:pt modelId="{8627AEA7-170C-414A-A165-DE9604DB17F5}" type="pres">
      <dgm:prSet presAssocID="{47C10B4A-9600-8D44-9EF2-0AAB994CCED8}" presName="node" presStyleLbl="node1" presStyleIdx="1" presStyleCnt="6">
        <dgm:presLayoutVars>
          <dgm:bulletEnabled val="1"/>
        </dgm:presLayoutVars>
      </dgm:prSet>
      <dgm:spPr/>
    </dgm:pt>
    <dgm:pt modelId="{A9B644EB-4BDB-8C42-8859-4ABA321A6FA5}" type="pres">
      <dgm:prSet presAssocID="{47C10B4A-9600-8D44-9EF2-0AAB994CCED8}" presName="dummy" presStyleCnt="0"/>
      <dgm:spPr/>
    </dgm:pt>
    <dgm:pt modelId="{B6F16491-82E5-E344-89D7-C9946F6E1CE7}" type="pres">
      <dgm:prSet presAssocID="{ED187CCC-82F3-7E42-8109-5AFE6893F2E4}" presName="sibTrans" presStyleLbl="sibTrans2D1" presStyleIdx="1" presStyleCnt="6"/>
      <dgm:spPr/>
    </dgm:pt>
    <dgm:pt modelId="{F959D08A-47D7-DE4F-B260-6ACFC5AA6057}" type="pres">
      <dgm:prSet presAssocID="{18FC840E-7D30-4A42-971D-84596450B064}" presName="node" presStyleLbl="node1" presStyleIdx="2" presStyleCnt="6" custRadScaleRad="98773" custRadScaleInc="4376">
        <dgm:presLayoutVars>
          <dgm:bulletEnabled val="1"/>
        </dgm:presLayoutVars>
      </dgm:prSet>
      <dgm:spPr/>
    </dgm:pt>
    <dgm:pt modelId="{A25F6970-3BBD-6B4A-BA55-8DFDD37EFDCA}" type="pres">
      <dgm:prSet presAssocID="{18FC840E-7D30-4A42-971D-84596450B064}" presName="dummy" presStyleCnt="0"/>
      <dgm:spPr/>
    </dgm:pt>
    <dgm:pt modelId="{228098FB-2CAC-E84B-9740-5B35D549378B}" type="pres">
      <dgm:prSet presAssocID="{4110CAD4-1392-BF4B-98B6-F0D98A649ECF}" presName="sibTrans" presStyleLbl="sibTrans2D1" presStyleIdx="2" presStyleCnt="6"/>
      <dgm:spPr/>
    </dgm:pt>
    <dgm:pt modelId="{8B6764C9-AF2A-844C-A2DA-02B40D3EAFA5}" type="pres">
      <dgm:prSet presAssocID="{E34E8F3B-E145-714B-932E-41A8193BA4D6}" presName="node" presStyleLbl="node1" presStyleIdx="3" presStyleCnt="6">
        <dgm:presLayoutVars>
          <dgm:bulletEnabled val="1"/>
        </dgm:presLayoutVars>
      </dgm:prSet>
      <dgm:spPr/>
    </dgm:pt>
    <dgm:pt modelId="{565CE9FE-55BF-8C40-8D3C-75437F8BAE80}" type="pres">
      <dgm:prSet presAssocID="{E34E8F3B-E145-714B-932E-41A8193BA4D6}" presName="dummy" presStyleCnt="0"/>
      <dgm:spPr/>
    </dgm:pt>
    <dgm:pt modelId="{DCFA52D7-30D1-9A4D-B7F1-71355E659D12}" type="pres">
      <dgm:prSet presAssocID="{D583DDDB-A6DC-624F-A316-F92115629800}" presName="sibTrans" presStyleLbl="sibTrans2D1" presStyleIdx="3" presStyleCnt="6"/>
      <dgm:spPr/>
    </dgm:pt>
    <dgm:pt modelId="{3BA8B7C9-37C0-DE4D-83D5-EB16B0E87665}" type="pres">
      <dgm:prSet presAssocID="{92A8D0C1-0E02-9040-9A34-02D1DE3C2377}" presName="node" presStyleLbl="node1" presStyleIdx="4" presStyleCnt="6">
        <dgm:presLayoutVars>
          <dgm:bulletEnabled val="1"/>
        </dgm:presLayoutVars>
      </dgm:prSet>
      <dgm:spPr/>
    </dgm:pt>
    <dgm:pt modelId="{342B5B5C-0CFF-2D4D-BFAE-B159ABE7652D}" type="pres">
      <dgm:prSet presAssocID="{92A8D0C1-0E02-9040-9A34-02D1DE3C2377}" presName="dummy" presStyleCnt="0"/>
      <dgm:spPr/>
    </dgm:pt>
    <dgm:pt modelId="{3A7CAA86-914B-A444-BB0D-D59B655875AF}" type="pres">
      <dgm:prSet presAssocID="{A964D6A9-3054-DC44-B7E0-236AE50F3B4B}" presName="sibTrans" presStyleLbl="sibTrans2D1" presStyleIdx="4" presStyleCnt="6"/>
      <dgm:spPr/>
    </dgm:pt>
    <dgm:pt modelId="{F0591AE6-D28C-FD47-9E49-47888F7C7081}" type="pres">
      <dgm:prSet presAssocID="{3F133B02-2F38-DB46-8D04-CD0107ECAAE4}" presName="node" presStyleLbl="node1" presStyleIdx="5" presStyleCnt="6">
        <dgm:presLayoutVars>
          <dgm:bulletEnabled val="1"/>
        </dgm:presLayoutVars>
      </dgm:prSet>
      <dgm:spPr/>
    </dgm:pt>
    <dgm:pt modelId="{E8D6B1A9-8668-3445-8E2A-A84DB9267EAF}" type="pres">
      <dgm:prSet presAssocID="{3F133B02-2F38-DB46-8D04-CD0107ECAAE4}" presName="dummy" presStyleCnt="0"/>
      <dgm:spPr/>
    </dgm:pt>
    <dgm:pt modelId="{B9EFE35E-1D6D-2244-8F05-FE5E270529FD}" type="pres">
      <dgm:prSet presAssocID="{95523E27-F3B2-7A4F-9F85-35C05B0C26BC}" presName="sibTrans" presStyleLbl="sibTrans2D1" presStyleIdx="5" presStyleCnt="6"/>
      <dgm:spPr/>
    </dgm:pt>
  </dgm:ptLst>
  <dgm:cxnLst>
    <dgm:cxn modelId="{1A7F3006-F45D-5847-8EAE-BB37A37D1C6F}" type="presOf" srcId="{47C10B4A-9600-8D44-9EF2-0AAB994CCED8}" destId="{8627AEA7-170C-414A-A165-DE9604DB17F5}" srcOrd="0" destOrd="0" presId="urn:microsoft.com/office/officeart/2005/8/layout/radial6"/>
    <dgm:cxn modelId="{06084007-1931-7643-9E25-A18892D4C340}" srcId="{7B1B13B2-A27E-A04A-96B7-57B6CC72F391}" destId="{E34E8F3B-E145-714B-932E-41A8193BA4D6}" srcOrd="3" destOrd="0" parTransId="{A88413A5-8B74-C54E-AA50-55B4B50785FB}" sibTransId="{D583DDDB-A6DC-624F-A316-F92115629800}"/>
    <dgm:cxn modelId="{7FF4D013-7512-7B4E-9ECF-6BABB3888124}" type="presOf" srcId="{A964D6A9-3054-DC44-B7E0-236AE50F3B4B}" destId="{3A7CAA86-914B-A444-BB0D-D59B655875AF}" srcOrd="0" destOrd="0" presId="urn:microsoft.com/office/officeart/2005/8/layout/radial6"/>
    <dgm:cxn modelId="{C45EDB20-1F93-9D4A-B360-1B5DA13BB2BD}" type="presOf" srcId="{4110CAD4-1392-BF4B-98B6-F0D98A649ECF}" destId="{228098FB-2CAC-E84B-9740-5B35D549378B}" srcOrd="0" destOrd="0" presId="urn:microsoft.com/office/officeart/2005/8/layout/radial6"/>
    <dgm:cxn modelId="{2BEDF025-3D9B-7D44-A973-46E2C1A8E1DB}" srcId="{7B1B13B2-A27E-A04A-96B7-57B6CC72F391}" destId="{47C10B4A-9600-8D44-9EF2-0AAB994CCED8}" srcOrd="1" destOrd="0" parTransId="{0CF9B5D2-F963-1C46-B809-27CE78B8D5F7}" sibTransId="{ED187CCC-82F3-7E42-8109-5AFE6893F2E4}"/>
    <dgm:cxn modelId="{A88B4B5E-9C35-7D47-A89F-55BF57C0EDE1}" type="presOf" srcId="{3F133B02-2F38-DB46-8D04-CD0107ECAAE4}" destId="{F0591AE6-D28C-FD47-9E49-47888F7C7081}" srcOrd="0" destOrd="0" presId="urn:microsoft.com/office/officeart/2005/8/layout/radial6"/>
    <dgm:cxn modelId="{BCC3B962-F632-424F-9E64-F15E485C77B1}" srcId="{7B1B13B2-A27E-A04A-96B7-57B6CC72F391}" destId="{18FC840E-7D30-4A42-971D-84596450B064}" srcOrd="2" destOrd="0" parTransId="{DB650F04-868F-BB47-8D5A-4D9F5B412C9E}" sibTransId="{4110CAD4-1392-BF4B-98B6-F0D98A649ECF}"/>
    <dgm:cxn modelId="{76278B67-C0AC-284B-8A85-31E0BD6C4BFA}" srcId="{7B1B13B2-A27E-A04A-96B7-57B6CC72F391}" destId="{C8613F26-708D-5647-952D-CFC612539025}" srcOrd="0" destOrd="0" parTransId="{4518B2F3-1C61-5E41-891F-CB79B4215AEC}" sibTransId="{62E13811-8408-C047-BC0E-3C274E8B2ABF}"/>
    <dgm:cxn modelId="{F05AB768-DF12-9343-A96B-6B588B821C19}" type="presOf" srcId="{ED187CCC-82F3-7E42-8109-5AFE6893F2E4}" destId="{B6F16491-82E5-E344-89D7-C9946F6E1CE7}" srcOrd="0" destOrd="0" presId="urn:microsoft.com/office/officeart/2005/8/layout/radial6"/>
    <dgm:cxn modelId="{E6F74685-E070-0C4E-9ACD-16B8741C7EC4}" type="presOf" srcId="{C8613F26-708D-5647-952D-CFC612539025}" destId="{5A0675A4-F67E-594A-9C2B-5C7DB33B5914}" srcOrd="0" destOrd="0" presId="urn:microsoft.com/office/officeart/2005/8/layout/radial6"/>
    <dgm:cxn modelId="{E7E26785-9EEA-D74B-BB50-9861916298D0}" type="presOf" srcId="{7B1B13B2-A27E-A04A-96B7-57B6CC72F391}" destId="{789E9696-3E22-4E45-BA8A-866AF479A5FD}" srcOrd="0" destOrd="0" presId="urn:microsoft.com/office/officeart/2005/8/layout/radial6"/>
    <dgm:cxn modelId="{36E21194-AC88-854A-9BAC-63EDAB060B5E}" type="presOf" srcId="{62E13811-8408-C047-BC0E-3C274E8B2ABF}" destId="{A8EA6633-EA84-FA41-9A11-55C39EB18F0A}" srcOrd="0" destOrd="0" presId="urn:microsoft.com/office/officeart/2005/8/layout/radial6"/>
    <dgm:cxn modelId="{67066E95-E081-5D42-8778-7226392FDE6E}" type="presOf" srcId="{18FC840E-7D30-4A42-971D-84596450B064}" destId="{F959D08A-47D7-DE4F-B260-6ACFC5AA6057}" srcOrd="0" destOrd="0" presId="urn:microsoft.com/office/officeart/2005/8/layout/radial6"/>
    <dgm:cxn modelId="{209640A0-51BE-B543-BA37-E12542D35345}" srcId="{E0AD31A2-481F-C345-A7EC-F4D233144F54}" destId="{7B1B13B2-A27E-A04A-96B7-57B6CC72F391}" srcOrd="0" destOrd="0" parTransId="{776A8A65-8145-A745-82C8-9EB2C50CD55B}" sibTransId="{0014A40C-D202-E049-9F37-F71CE2F1555D}"/>
    <dgm:cxn modelId="{6D3289AA-ECE9-6644-8680-69E17763097D}" srcId="{7B1B13B2-A27E-A04A-96B7-57B6CC72F391}" destId="{92A8D0C1-0E02-9040-9A34-02D1DE3C2377}" srcOrd="4" destOrd="0" parTransId="{C31C458D-D078-E14A-9962-283CF7BE20A6}" sibTransId="{A964D6A9-3054-DC44-B7E0-236AE50F3B4B}"/>
    <dgm:cxn modelId="{F34B33B6-7ABC-BE46-A0B1-9D9B9E4CE0FA}" type="presOf" srcId="{D583DDDB-A6DC-624F-A316-F92115629800}" destId="{DCFA52D7-30D1-9A4D-B7F1-71355E659D12}" srcOrd="0" destOrd="0" presId="urn:microsoft.com/office/officeart/2005/8/layout/radial6"/>
    <dgm:cxn modelId="{010774B6-F4DD-B547-A551-D12852AD2CBD}" type="presOf" srcId="{92A8D0C1-0E02-9040-9A34-02D1DE3C2377}" destId="{3BA8B7C9-37C0-DE4D-83D5-EB16B0E87665}" srcOrd="0" destOrd="0" presId="urn:microsoft.com/office/officeart/2005/8/layout/radial6"/>
    <dgm:cxn modelId="{7FB4CBC0-8BEA-B740-A769-35A358C40BD9}" type="presOf" srcId="{95523E27-F3B2-7A4F-9F85-35C05B0C26BC}" destId="{B9EFE35E-1D6D-2244-8F05-FE5E270529FD}" srcOrd="0" destOrd="0" presId="urn:microsoft.com/office/officeart/2005/8/layout/radial6"/>
    <dgm:cxn modelId="{CA813CF0-6EED-BD45-8AD8-F5DDB1360890}" srcId="{7B1B13B2-A27E-A04A-96B7-57B6CC72F391}" destId="{3F133B02-2F38-DB46-8D04-CD0107ECAAE4}" srcOrd="5" destOrd="0" parTransId="{2711B7E2-F0F8-E047-9433-D6437670844F}" sibTransId="{95523E27-F3B2-7A4F-9F85-35C05B0C26BC}"/>
    <dgm:cxn modelId="{73C372F7-2D24-9A4B-BFC5-7AFB2754298A}" type="presOf" srcId="{E0AD31A2-481F-C345-A7EC-F4D233144F54}" destId="{7360EDF2-109A-034C-8B66-5A9E1CF754D8}" srcOrd="0" destOrd="0" presId="urn:microsoft.com/office/officeart/2005/8/layout/radial6"/>
    <dgm:cxn modelId="{EBBF28FF-9859-AD4A-99BF-F82C8F19C06C}" type="presOf" srcId="{E34E8F3B-E145-714B-932E-41A8193BA4D6}" destId="{8B6764C9-AF2A-844C-A2DA-02B40D3EAFA5}" srcOrd="0" destOrd="0" presId="urn:microsoft.com/office/officeart/2005/8/layout/radial6"/>
    <dgm:cxn modelId="{0766E5F3-EE4B-1942-9E47-0C48D1716EA1}" type="presParOf" srcId="{7360EDF2-109A-034C-8B66-5A9E1CF754D8}" destId="{789E9696-3E22-4E45-BA8A-866AF479A5FD}" srcOrd="0" destOrd="0" presId="urn:microsoft.com/office/officeart/2005/8/layout/radial6"/>
    <dgm:cxn modelId="{E637E714-8002-1A42-B63D-15AE018F1B5A}" type="presParOf" srcId="{7360EDF2-109A-034C-8B66-5A9E1CF754D8}" destId="{5A0675A4-F67E-594A-9C2B-5C7DB33B5914}" srcOrd="1" destOrd="0" presId="urn:microsoft.com/office/officeart/2005/8/layout/radial6"/>
    <dgm:cxn modelId="{DBD04057-12BE-3747-B49A-4937B6D3C925}" type="presParOf" srcId="{7360EDF2-109A-034C-8B66-5A9E1CF754D8}" destId="{30769CDF-8834-3E4B-804D-3D55F124A2C9}" srcOrd="2" destOrd="0" presId="urn:microsoft.com/office/officeart/2005/8/layout/radial6"/>
    <dgm:cxn modelId="{E00C98B9-78F8-9D44-B25E-DDA273C022D2}" type="presParOf" srcId="{7360EDF2-109A-034C-8B66-5A9E1CF754D8}" destId="{A8EA6633-EA84-FA41-9A11-55C39EB18F0A}" srcOrd="3" destOrd="0" presId="urn:microsoft.com/office/officeart/2005/8/layout/radial6"/>
    <dgm:cxn modelId="{37B2F9B5-9891-4D49-9B34-8C2706E188C0}" type="presParOf" srcId="{7360EDF2-109A-034C-8B66-5A9E1CF754D8}" destId="{8627AEA7-170C-414A-A165-DE9604DB17F5}" srcOrd="4" destOrd="0" presId="urn:microsoft.com/office/officeart/2005/8/layout/radial6"/>
    <dgm:cxn modelId="{4E2F9DC4-4CE1-F744-B8EA-E92231A3257D}" type="presParOf" srcId="{7360EDF2-109A-034C-8B66-5A9E1CF754D8}" destId="{A9B644EB-4BDB-8C42-8859-4ABA321A6FA5}" srcOrd="5" destOrd="0" presId="urn:microsoft.com/office/officeart/2005/8/layout/radial6"/>
    <dgm:cxn modelId="{5F9ABCF9-D017-B946-B8EE-ADE7ABDF928B}" type="presParOf" srcId="{7360EDF2-109A-034C-8B66-5A9E1CF754D8}" destId="{B6F16491-82E5-E344-89D7-C9946F6E1CE7}" srcOrd="6" destOrd="0" presId="urn:microsoft.com/office/officeart/2005/8/layout/radial6"/>
    <dgm:cxn modelId="{B6BE80ED-95BE-DD4A-BFF0-B63AE90868D2}" type="presParOf" srcId="{7360EDF2-109A-034C-8B66-5A9E1CF754D8}" destId="{F959D08A-47D7-DE4F-B260-6ACFC5AA6057}" srcOrd="7" destOrd="0" presId="urn:microsoft.com/office/officeart/2005/8/layout/radial6"/>
    <dgm:cxn modelId="{1954CC68-C0B3-5044-98F9-C3AA0B5ACD80}" type="presParOf" srcId="{7360EDF2-109A-034C-8B66-5A9E1CF754D8}" destId="{A25F6970-3BBD-6B4A-BA55-8DFDD37EFDCA}" srcOrd="8" destOrd="0" presId="urn:microsoft.com/office/officeart/2005/8/layout/radial6"/>
    <dgm:cxn modelId="{F6BA96CC-872D-464B-B47E-FFCB638D4966}" type="presParOf" srcId="{7360EDF2-109A-034C-8B66-5A9E1CF754D8}" destId="{228098FB-2CAC-E84B-9740-5B35D549378B}" srcOrd="9" destOrd="0" presId="urn:microsoft.com/office/officeart/2005/8/layout/radial6"/>
    <dgm:cxn modelId="{050D9AF0-2D87-0B4A-A116-8CA7E11764E6}" type="presParOf" srcId="{7360EDF2-109A-034C-8B66-5A9E1CF754D8}" destId="{8B6764C9-AF2A-844C-A2DA-02B40D3EAFA5}" srcOrd="10" destOrd="0" presId="urn:microsoft.com/office/officeart/2005/8/layout/radial6"/>
    <dgm:cxn modelId="{AF674C00-CDC1-B44D-9DE7-BAFBDA51F53B}" type="presParOf" srcId="{7360EDF2-109A-034C-8B66-5A9E1CF754D8}" destId="{565CE9FE-55BF-8C40-8D3C-75437F8BAE80}" srcOrd="11" destOrd="0" presId="urn:microsoft.com/office/officeart/2005/8/layout/radial6"/>
    <dgm:cxn modelId="{C65EB5C2-AA85-3F4D-8965-177B168A5558}" type="presParOf" srcId="{7360EDF2-109A-034C-8B66-5A9E1CF754D8}" destId="{DCFA52D7-30D1-9A4D-B7F1-71355E659D12}" srcOrd="12" destOrd="0" presId="urn:microsoft.com/office/officeart/2005/8/layout/radial6"/>
    <dgm:cxn modelId="{FBFD8748-8A92-254D-924C-800B7377699E}" type="presParOf" srcId="{7360EDF2-109A-034C-8B66-5A9E1CF754D8}" destId="{3BA8B7C9-37C0-DE4D-83D5-EB16B0E87665}" srcOrd="13" destOrd="0" presId="urn:microsoft.com/office/officeart/2005/8/layout/radial6"/>
    <dgm:cxn modelId="{33BBE1E4-D3AF-6F47-A3C6-CCF45A6B2E56}" type="presParOf" srcId="{7360EDF2-109A-034C-8B66-5A9E1CF754D8}" destId="{342B5B5C-0CFF-2D4D-BFAE-B159ABE7652D}" srcOrd="14" destOrd="0" presId="urn:microsoft.com/office/officeart/2005/8/layout/radial6"/>
    <dgm:cxn modelId="{3BB6E428-D178-E54C-9526-5711E24CC706}" type="presParOf" srcId="{7360EDF2-109A-034C-8B66-5A9E1CF754D8}" destId="{3A7CAA86-914B-A444-BB0D-D59B655875AF}" srcOrd="15" destOrd="0" presId="urn:microsoft.com/office/officeart/2005/8/layout/radial6"/>
    <dgm:cxn modelId="{AB718D09-4394-DD41-BC08-A5E287C51A4D}" type="presParOf" srcId="{7360EDF2-109A-034C-8B66-5A9E1CF754D8}" destId="{F0591AE6-D28C-FD47-9E49-47888F7C7081}" srcOrd="16" destOrd="0" presId="urn:microsoft.com/office/officeart/2005/8/layout/radial6"/>
    <dgm:cxn modelId="{3C96004D-3DAA-2E40-8DEC-D10493C04AA8}" type="presParOf" srcId="{7360EDF2-109A-034C-8B66-5A9E1CF754D8}" destId="{E8D6B1A9-8668-3445-8E2A-A84DB9267EAF}" srcOrd="17" destOrd="0" presId="urn:microsoft.com/office/officeart/2005/8/layout/radial6"/>
    <dgm:cxn modelId="{5E22EB50-228C-E441-A0A9-55200953425A}" type="presParOf" srcId="{7360EDF2-109A-034C-8B66-5A9E1CF754D8}" destId="{B9EFE35E-1D6D-2244-8F05-FE5E270529FD}"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89445F-A7C6-7546-9DF6-9170877F582F}" type="doc">
      <dgm:prSet loTypeId="urn:microsoft.com/office/officeart/2005/8/layout/hChevron3" loCatId="" qsTypeId="urn:microsoft.com/office/officeart/2005/8/quickstyle/simple1" qsCatId="simple" csTypeId="urn:microsoft.com/office/officeart/2005/8/colors/accent2_5" csCatId="accent2" phldr="1"/>
      <dgm:spPr/>
    </dgm:pt>
    <dgm:pt modelId="{934F0875-272F-6D44-A936-2FF02385530C}">
      <dgm:prSet phldrT="[Text]" custT="1"/>
      <dgm:spPr/>
      <dgm:t>
        <a:bodyPr/>
        <a:lstStyle/>
        <a:p>
          <a:pPr>
            <a:buFontTx/>
            <a:buChar char="-"/>
          </a:pPr>
          <a:r>
            <a:rPr lang="en-US" sz="2000" b="1">
              <a:solidFill>
                <a:srgbClr val="474642"/>
              </a:solidFill>
              <a:latin typeface="Poppins" pitchFamily="2" charset="77"/>
              <a:cs typeface="Poppins" pitchFamily="2" charset="77"/>
            </a:rPr>
            <a:t>Impact of</a:t>
          </a:r>
          <a:r>
            <a:rPr lang="en-US" sz="2000">
              <a:solidFill>
                <a:srgbClr val="474642"/>
              </a:solidFill>
              <a:latin typeface="Poppins" pitchFamily="2" charset="77"/>
              <a:cs typeface="Poppins" pitchFamily="2" charset="77"/>
            </a:rPr>
            <a:t> natural or </a:t>
          </a:r>
          <a:br>
            <a:rPr lang="en-US" sz="2000">
              <a:solidFill>
                <a:srgbClr val="474642"/>
              </a:solidFill>
              <a:latin typeface="Poppins" pitchFamily="2" charset="77"/>
              <a:cs typeface="Poppins" pitchFamily="2" charset="77"/>
            </a:rPr>
          </a:br>
          <a:r>
            <a:rPr lang="en-US" sz="2000">
              <a:solidFill>
                <a:srgbClr val="474642"/>
              </a:solidFill>
              <a:latin typeface="Poppins" pitchFamily="2" charset="77"/>
              <a:cs typeface="Poppins" pitchFamily="2" charset="77"/>
            </a:rPr>
            <a:t>man- made </a:t>
          </a:r>
          <a:r>
            <a:rPr lang="en-US" sz="2000" b="1">
              <a:solidFill>
                <a:srgbClr val="474642"/>
              </a:solidFill>
              <a:latin typeface="Poppins" pitchFamily="2" charset="77"/>
              <a:cs typeface="Poppins" pitchFamily="2" charset="77"/>
            </a:rPr>
            <a:t>phenomena</a:t>
          </a:r>
          <a:endParaRPr lang="en-US" sz="2000" dirty="0">
            <a:solidFill>
              <a:srgbClr val="474642"/>
            </a:solidFill>
          </a:endParaRPr>
        </a:p>
      </dgm:t>
    </dgm:pt>
    <dgm:pt modelId="{55628942-059A-4F47-B14F-14415A2607BF}" type="parTrans" cxnId="{37C568DB-19C2-854D-AD41-39010069669B}">
      <dgm:prSet/>
      <dgm:spPr/>
      <dgm:t>
        <a:bodyPr/>
        <a:lstStyle/>
        <a:p>
          <a:endParaRPr lang="en-US">
            <a:solidFill>
              <a:srgbClr val="474642"/>
            </a:solidFill>
          </a:endParaRPr>
        </a:p>
      </dgm:t>
    </dgm:pt>
    <dgm:pt modelId="{68DFB399-64DB-4A4A-B168-E2969E09EDE7}" type="sibTrans" cxnId="{37C568DB-19C2-854D-AD41-39010069669B}">
      <dgm:prSet/>
      <dgm:spPr/>
      <dgm:t>
        <a:bodyPr/>
        <a:lstStyle/>
        <a:p>
          <a:endParaRPr lang="en-US">
            <a:solidFill>
              <a:srgbClr val="474642"/>
            </a:solidFill>
          </a:endParaRPr>
        </a:p>
      </dgm:t>
    </dgm:pt>
    <dgm:pt modelId="{F0076D2E-59FE-DA42-ACF0-EFE8FFCDFAEE}">
      <dgm:prSet phldrT="[Text]" custT="1"/>
      <dgm:spPr/>
      <dgm:t>
        <a:bodyPr/>
        <a:lstStyle/>
        <a:p>
          <a:pPr>
            <a:buFontTx/>
            <a:buNone/>
          </a:pPr>
          <a:r>
            <a:rPr lang="en-US" sz="2000">
              <a:solidFill>
                <a:srgbClr val="474642"/>
              </a:solidFill>
              <a:latin typeface="Poppins" pitchFamily="2" charset="77"/>
              <a:cs typeface="Poppins" pitchFamily="2" charset="77"/>
            </a:rPr>
            <a:t>on a </a:t>
          </a:r>
          <a:r>
            <a:rPr lang="en-US" sz="2000" b="1">
              <a:solidFill>
                <a:srgbClr val="474642"/>
              </a:solidFill>
              <a:latin typeface="Poppins" pitchFamily="2" charset="77"/>
              <a:cs typeface="Poppins" pitchFamily="2" charset="77"/>
            </a:rPr>
            <a:t>vulnerable population</a:t>
          </a:r>
          <a:endParaRPr lang="en-US" sz="2000" dirty="0">
            <a:solidFill>
              <a:srgbClr val="474642"/>
            </a:solidFill>
          </a:endParaRPr>
        </a:p>
      </dgm:t>
    </dgm:pt>
    <dgm:pt modelId="{BA2E6F62-6D14-C047-9DB5-FF23E24BAF96}" type="parTrans" cxnId="{39BB1641-E32C-4E4A-98DE-41C3A77D1358}">
      <dgm:prSet/>
      <dgm:spPr/>
      <dgm:t>
        <a:bodyPr/>
        <a:lstStyle/>
        <a:p>
          <a:endParaRPr lang="en-US">
            <a:solidFill>
              <a:srgbClr val="474642"/>
            </a:solidFill>
          </a:endParaRPr>
        </a:p>
      </dgm:t>
    </dgm:pt>
    <dgm:pt modelId="{9F948EB7-3575-ED41-8126-C5EE95ADB57B}" type="sibTrans" cxnId="{39BB1641-E32C-4E4A-98DE-41C3A77D1358}">
      <dgm:prSet/>
      <dgm:spPr/>
      <dgm:t>
        <a:bodyPr/>
        <a:lstStyle/>
        <a:p>
          <a:endParaRPr lang="en-US">
            <a:solidFill>
              <a:srgbClr val="474642"/>
            </a:solidFill>
          </a:endParaRPr>
        </a:p>
      </dgm:t>
    </dgm:pt>
    <dgm:pt modelId="{A4E42AA1-C738-2E40-B7E4-AE6066A29D97}">
      <dgm:prSet phldrT="[Text]" custT="1"/>
      <dgm:spPr/>
      <dgm:t>
        <a:bodyPr/>
        <a:lstStyle/>
        <a:p>
          <a:r>
            <a:rPr lang="en-US" sz="2000" dirty="0">
              <a:solidFill>
                <a:srgbClr val="474642"/>
              </a:solidFill>
              <a:latin typeface="Poppins" pitchFamily="2" charset="77"/>
              <a:cs typeface="Poppins" pitchFamily="2" charset="77"/>
            </a:rPr>
            <a:t>causing </a:t>
          </a:r>
          <a:br>
            <a:rPr lang="en-US" sz="2000" dirty="0">
              <a:solidFill>
                <a:srgbClr val="474642"/>
              </a:solidFill>
              <a:latin typeface="Poppins" pitchFamily="2" charset="77"/>
              <a:cs typeface="Poppins" pitchFamily="2" charset="77"/>
            </a:rPr>
          </a:br>
          <a:r>
            <a:rPr lang="en-US" sz="2000" b="1" dirty="0">
              <a:solidFill>
                <a:srgbClr val="474642"/>
              </a:solidFill>
              <a:latin typeface="Poppins" pitchFamily="2" charset="77"/>
              <a:cs typeface="Poppins" pitchFamily="2" charset="77"/>
            </a:rPr>
            <a:t>disruption, </a:t>
          </a:r>
          <a:br>
            <a:rPr lang="en-US" sz="2000" b="1" dirty="0">
              <a:solidFill>
                <a:srgbClr val="474642"/>
              </a:solidFill>
              <a:latin typeface="Poppins" pitchFamily="2" charset="77"/>
              <a:cs typeface="Poppins" pitchFamily="2" charset="77"/>
            </a:rPr>
          </a:br>
          <a:r>
            <a:rPr lang="en-US" sz="2000" b="1" dirty="0">
              <a:solidFill>
                <a:srgbClr val="474642"/>
              </a:solidFill>
              <a:latin typeface="Poppins" pitchFamily="2" charset="77"/>
              <a:cs typeface="Poppins" pitchFamily="2" charset="77"/>
            </a:rPr>
            <a:t>damage, and causalities. </a:t>
          </a:r>
          <a:endParaRPr lang="en-US" sz="2000" dirty="0">
            <a:solidFill>
              <a:srgbClr val="474642"/>
            </a:solidFill>
          </a:endParaRPr>
        </a:p>
      </dgm:t>
    </dgm:pt>
    <dgm:pt modelId="{B791A62B-DC29-2045-888E-B3002D63D595}" type="parTrans" cxnId="{24A909CC-28A1-CC44-BB98-BB4C37C82FE7}">
      <dgm:prSet/>
      <dgm:spPr/>
      <dgm:t>
        <a:bodyPr/>
        <a:lstStyle/>
        <a:p>
          <a:endParaRPr lang="en-US">
            <a:solidFill>
              <a:srgbClr val="474642"/>
            </a:solidFill>
          </a:endParaRPr>
        </a:p>
      </dgm:t>
    </dgm:pt>
    <dgm:pt modelId="{A661916E-5DC5-824F-A4D6-C96A9415F9B8}" type="sibTrans" cxnId="{24A909CC-28A1-CC44-BB98-BB4C37C82FE7}">
      <dgm:prSet/>
      <dgm:spPr/>
      <dgm:t>
        <a:bodyPr/>
        <a:lstStyle/>
        <a:p>
          <a:endParaRPr lang="en-US">
            <a:solidFill>
              <a:srgbClr val="474642"/>
            </a:solidFill>
          </a:endParaRPr>
        </a:p>
      </dgm:t>
    </dgm:pt>
    <dgm:pt modelId="{31785BF2-A5CE-574C-AB39-30AEB0F92D97}" type="pres">
      <dgm:prSet presAssocID="{6689445F-A7C6-7546-9DF6-9170877F582F}" presName="Name0" presStyleCnt="0">
        <dgm:presLayoutVars>
          <dgm:dir/>
          <dgm:resizeHandles val="exact"/>
        </dgm:presLayoutVars>
      </dgm:prSet>
      <dgm:spPr/>
    </dgm:pt>
    <dgm:pt modelId="{CA2637B1-FB9C-794D-98C8-B7DE8F26179B}" type="pres">
      <dgm:prSet presAssocID="{934F0875-272F-6D44-A936-2FF02385530C}" presName="parTxOnly" presStyleLbl="node1" presStyleIdx="0" presStyleCnt="3">
        <dgm:presLayoutVars>
          <dgm:bulletEnabled val="1"/>
        </dgm:presLayoutVars>
      </dgm:prSet>
      <dgm:spPr/>
    </dgm:pt>
    <dgm:pt modelId="{0DE00541-B2ED-134B-B831-32F2AC6781E9}" type="pres">
      <dgm:prSet presAssocID="{68DFB399-64DB-4A4A-B168-E2969E09EDE7}" presName="parSpace" presStyleCnt="0"/>
      <dgm:spPr/>
    </dgm:pt>
    <dgm:pt modelId="{EE8987C1-590A-794C-A37E-654758B8EE25}" type="pres">
      <dgm:prSet presAssocID="{F0076D2E-59FE-DA42-ACF0-EFE8FFCDFAEE}" presName="parTxOnly" presStyleLbl="node1" presStyleIdx="1" presStyleCnt="3">
        <dgm:presLayoutVars>
          <dgm:bulletEnabled val="1"/>
        </dgm:presLayoutVars>
      </dgm:prSet>
      <dgm:spPr/>
    </dgm:pt>
    <dgm:pt modelId="{5576DA3C-4CEF-1745-9EEC-13F84E1862E4}" type="pres">
      <dgm:prSet presAssocID="{9F948EB7-3575-ED41-8126-C5EE95ADB57B}" presName="parSpace" presStyleCnt="0"/>
      <dgm:spPr/>
    </dgm:pt>
    <dgm:pt modelId="{AB2754A0-5B5E-604A-BE79-9F0143BC6264}" type="pres">
      <dgm:prSet presAssocID="{A4E42AA1-C738-2E40-B7E4-AE6066A29D97}" presName="parTxOnly" presStyleLbl="node1" presStyleIdx="2" presStyleCnt="3">
        <dgm:presLayoutVars>
          <dgm:bulletEnabled val="1"/>
        </dgm:presLayoutVars>
      </dgm:prSet>
      <dgm:spPr/>
    </dgm:pt>
  </dgm:ptLst>
  <dgm:cxnLst>
    <dgm:cxn modelId="{AEF06F32-F4F0-3B41-97AB-0C2115625CEE}" type="presOf" srcId="{F0076D2E-59FE-DA42-ACF0-EFE8FFCDFAEE}" destId="{EE8987C1-590A-794C-A37E-654758B8EE25}" srcOrd="0" destOrd="0" presId="urn:microsoft.com/office/officeart/2005/8/layout/hChevron3"/>
    <dgm:cxn modelId="{39BB1641-E32C-4E4A-98DE-41C3A77D1358}" srcId="{6689445F-A7C6-7546-9DF6-9170877F582F}" destId="{F0076D2E-59FE-DA42-ACF0-EFE8FFCDFAEE}" srcOrd="1" destOrd="0" parTransId="{BA2E6F62-6D14-C047-9DB5-FF23E24BAF96}" sibTransId="{9F948EB7-3575-ED41-8126-C5EE95ADB57B}"/>
    <dgm:cxn modelId="{B822114F-ED52-FE48-AFE7-B2D7A03FA35C}" type="presOf" srcId="{6689445F-A7C6-7546-9DF6-9170877F582F}" destId="{31785BF2-A5CE-574C-AB39-30AEB0F92D97}" srcOrd="0" destOrd="0" presId="urn:microsoft.com/office/officeart/2005/8/layout/hChevron3"/>
    <dgm:cxn modelId="{C7149574-9212-954B-9FD1-C9332C58D9F9}" type="presOf" srcId="{A4E42AA1-C738-2E40-B7E4-AE6066A29D97}" destId="{AB2754A0-5B5E-604A-BE79-9F0143BC6264}" srcOrd="0" destOrd="0" presId="urn:microsoft.com/office/officeart/2005/8/layout/hChevron3"/>
    <dgm:cxn modelId="{24A909CC-28A1-CC44-BB98-BB4C37C82FE7}" srcId="{6689445F-A7C6-7546-9DF6-9170877F582F}" destId="{A4E42AA1-C738-2E40-B7E4-AE6066A29D97}" srcOrd="2" destOrd="0" parTransId="{B791A62B-DC29-2045-888E-B3002D63D595}" sibTransId="{A661916E-5DC5-824F-A4D6-C96A9415F9B8}"/>
    <dgm:cxn modelId="{37C568DB-19C2-854D-AD41-39010069669B}" srcId="{6689445F-A7C6-7546-9DF6-9170877F582F}" destId="{934F0875-272F-6D44-A936-2FF02385530C}" srcOrd="0" destOrd="0" parTransId="{55628942-059A-4F47-B14F-14415A2607BF}" sibTransId="{68DFB399-64DB-4A4A-B168-E2969E09EDE7}"/>
    <dgm:cxn modelId="{94212AFD-302B-A64D-BCFA-D3A3AA4952A6}" type="presOf" srcId="{934F0875-272F-6D44-A936-2FF02385530C}" destId="{CA2637B1-FB9C-794D-98C8-B7DE8F26179B}" srcOrd="0" destOrd="0" presId="urn:microsoft.com/office/officeart/2005/8/layout/hChevron3"/>
    <dgm:cxn modelId="{E7B6A806-E295-E244-BAAB-654CFB511737}" type="presParOf" srcId="{31785BF2-A5CE-574C-AB39-30AEB0F92D97}" destId="{CA2637B1-FB9C-794D-98C8-B7DE8F26179B}" srcOrd="0" destOrd="0" presId="urn:microsoft.com/office/officeart/2005/8/layout/hChevron3"/>
    <dgm:cxn modelId="{C7BD333C-3433-CA42-AFC0-A697498B0E28}" type="presParOf" srcId="{31785BF2-A5CE-574C-AB39-30AEB0F92D97}" destId="{0DE00541-B2ED-134B-B831-32F2AC6781E9}" srcOrd="1" destOrd="0" presId="urn:microsoft.com/office/officeart/2005/8/layout/hChevron3"/>
    <dgm:cxn modelId="{BC614985-2771-B641-9F72-B17AC41C062C}" type="presParOf" srcId="{31785BF2-A5CE-574C-AB39-30AEB0F92D97}" destId="{EE8987C1-590A-794C-A37E-654758B8EE25}" srcOrd="2" destOrd="0" presId="urn:microsoft.com/office/officeart/2005/8/layout/hChevron3"/>
    <dgm:cxn modelId="{D759DBF2-7B38-DD46-9EAD-B4B28C20555C}" type="presParOf" srcId="{31785BF2-A5CE-574C-AB39-30AEB0F92D97}" destId="{5576DA3C-4CEF-1745-9EEC-13F84E1862E4}" srcOrd="3" destOrd="0" presId="urn:microsoft.com/office/officeart/2005/8/layout/hChevron3"/>
    <dgm:cxn modelId="{CCDC915D-E709-1041-8E6C-CBE2C875164E}" type="presParOf" srcId="{31785BF2-A5CE-574C-AB39-30AEB0F92D97}" destId="{AB2754A0-5B5E-604A-BE79-9F0143BC6264}"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852F70-6C65-9041-9798-D447700C666E}"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53CA0F03-4388-1645-9A10-9CDE70C361AE}">
      <dgm:prSet phldrT="[Text]" custT="1">
        <dgm:style>
          <a:lnRef idx="2">
            <a:schemeClr val="accent2"/>
          </a:lnRef>
          <a:fillRef idx="1">
            <a:schemeClr val="lt1"/>
          </a:fillRef>
          <a:effectRef idx="0">
            <a:schemeClr val="accent2"/>
          </a:effectRef>
          <a:fontRef idx="minor">
            <a:schemeClr val="dk1"/>
          </a:fontRef>
        </dgm:style>
      </dgm:prSet>
      <dgm:spPr>
        <a:solidFill>
          <a:schemeClr val="tx2">
            <a:lumMod val="20000"/>
            <a:lumOff val="80000"/>
          </a:schemeClr>
        </a:solidFill>
      </dgm:spPr>
      <dgm:t>
        <a:bodyPr/>
        <a:lstStyle/>
        <a:p>
          <a:r>
            <a:rPr lang="en-US" sz="2000">
              <a:solidFill>
                <a:srgbClr val="EE7402"/>
              </a:solidFill>
            </a:rPr>
            <a:t>Man-made</a:t>
          </a:r>
          <a:endParaRPr lang="en-US" sz="2000" dirty="0">
            <a:solidFill>
              <a:srgbClr val="EE7402"/>
            </a:solidFill>
          </a:endParaRPr>
        </a:p>
      </dgm:t>
    </dgm:pt>
    <dgm:pt modelId="{874D437D-915A-9246-AB96-6635F02D5DE0}" type="parTrans" cxnId="{18205B28-099F-934A-805B-42C74D7F2559}">
      <dgm:prSet/>
      <dgm:spPr/>
      <dgm:t>
        <a:bodyPr/>
        <a:lstStyle/>
        <a:p>
          <a:endParaRPr lang="en-US" sz="2000"/>
        </a:p>
      </dgm:t>
    </dgm:pt>
    <dgm:pt modelId="{702E908E-0913-F64C-BC3C-407F25390D95}" type="sibTrans" cxnId="{18205B28-099F-934A-805B-42C74D7F2559}">
      <dgm:prSet/>
      <dgm:spPr/>
      <dgm:t>
        <a:bodyPr/>
        <a:lstStyle/>
        <a:p>
          <a:endParaRPr lang="en-US" sz="2000"/>
        </a:p>
      </dgm:t>
    </dgm:pt>
    <dgm:pt modelId="{7F73A2AD-3798-9342-8E78-D14FC0CAEE6D}">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Conflict and civil unrest</a:t>
          </a:r>
        </a:p>
      </dgm:t>
    </dgm:pt>
    <dgm:pt modelId="{9DEACBE0-1E16-9A4D-B96F-E7B7498400D1}" type="parTrans" cxnId="{EB37853F-8216-574D-89E5-8F4F6C37DE44}">
      <dgm:prSet/>
      <dgm:spPr/>
      <dgm:t>
        <a:bodyPr/>
        <a:lstStyle/>
        <a:p>
          <a:endParaRPr lang="en-US" sz="2000"/>
        </a:p>
      </dgm:t>
    </dgm:pt>
    <dgm:pt modelId="{CADC4542-78AC-024B-9503-E99B2082EFA7}" type="sibTrans" cxnId="{EB37853F-8216-574D-89E5-8F4F6C37DE44}">
      <dgm:prSet/>
      <dgm:spPr/>
      <dgm:t>
        <a:bodyPr/>
        <a:lstStyle/>
        <a:p>
          <a:endParaRPr lang="en-US" sz="2000"/>
        </a:p>
      </dgm:t>
    </dgm:pt>
    <dgm:pt modelId="{46FB9B57-85AD-3F43-92FD-67647178EC2C}">
      <dgm:prSet phldrT="[Text]" custT="1">
        <dgm:style>
          <a:lnRef idx="2">
            <a:schemeClr val="accent2"/>
          </a:lnRef>
          <a:fillRef idx="1">
            <a:schemeClr val="lt1"/>
          </a:fillRef>
          <a:effectRef idx="0">
            <a:schemeClr val="accent2"/>
          </a:effectRef>
          <a:fontRef idx="minor">
            <a:schemeClr val="dk1"/>
          </a:fontRef>
        </dgm:style>
      </dgm:prSet>
      <dgm:spPr>
        <a:solidFill>
          <a:schemeClr val="tx2">
            <a:lumMod val="20000"/>
            <a:lumOff val="80000"/>
          </a:schemeClr>
        </a:solidFill>
      </dgm:spPr>
      <dgm:t>
        <a:bodyPr/>
        <a:lstStyle/>
        <a:p>
          <a:r>
            <a:rPr lang="en-US" sz="2000">
              <a:solidFill>
                <a:srgbClr val="EE7402"/>
              </a:solidFill>
            </a:rPr>
            <a:t>Natural</a:t>
          </a:r>
          <a:endParaRPr lang="en-US" sz="2000" dirty="0">
            <a:solidFill>
              <a:srgbClr val="EE7402"/>
            </a:solidFill>
          </a:endParaRPr>
        </a:p>
      </dgm:t>
    </dgm:pt>
    <dgm:pt modelId="{89347302-3E79-8944-BCD1-48001BF54C9A}" type="parTrans" cxnId="{95982991-D431-DC45-85FE-70F2745700F1}">
      <dgm:prSet/>
      <dgm:spPr/>
      <dgm:t>
        <a:bodyPr/>
        <a:lstStyle/>
        <a:p>
          <a:endParaRPr lang="en-US" sz="2000"/>
        </a:p>
      </dgm:t>
    </dgm:pt>
    <dgm:pt modelId="{B5C36CF2-A47F-2547-A9BC-C11952EDC0C6}" type="sibTrans" cxnId="{95982991-D431-DC45-85FE-70F2745700F1}">
      <dgm:prSet/>
      <dgm:spPr/>
      <dgm:t>
        <a:bodyPr/>
        <a:lstStyle/>
        <a:p>
          <a:endParaRPr lang="en-US" sz="2000"/>
        </a:p>
      </dgm:t>
    </dgm:pt>
    <dgm:pt modelId="{8254F350-3AB1-9D46-B53A-FB74615AF087}">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Earth related</a:t>
          </a:r>
        </a:p>
      </dgm:t>
    </dgm:pt>
    <dgm:pt modelId="{35BBCA41-6280-B84C-AD17-141679F901B2}" type="parTrans" cxnId="{95E6785F-F60E-F146-A4AB-7389A4BEB8B2}">
      <dgm:prSet/>
      <dgm:spPr/>
      <dgm:t>
        <a:bodyPr/>
        <a:lstStyle/>
        <a:p>
          <a:endParaRPr lang="en-US" sz="2000"/>
        </a:p>
      </dgm:t>
    </dgm:pt>
    <dgm:pt modelId="{0CEA4D86-9E84-CB48-B649-AF03CCDF576C}" type="sibTrans" cxnId="{95E6785F-F60E-F146-A4AB-7389A4BEB8B2}">
      <dgm:prSet/>
      <dgm:spPr/>
      <dgm:t>
        <a:bodyPr/>
        <a:lstStyle/>
        <a:p>
          <a:endParaRPr lang="en-US" sz="2000"/>
        </a:p>
      </dgm:t>
    </dgm:pt>
    <dgm:pt modelId="{A87138A9-9022-E941-9E91-038D6FAA79E6}">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Weather related</a:t>
          </a:r>
        </a:p>
      </dgm:t>
    </dgm:pt>
    <dgm:pt modelId="{B5740B8C-7872-F943-8D91-EE5F8872FE41}" type="parTrans" cxnId="{87E04356-95F6-744B-9555-BD03450A61D7}">
      <dgm:prSet/>
      <dgm:spPr/>
      <dgm:t>
        <a:bodyPr/>
        <a:lstStyle/>
        <a:p>
          <a:endParaRPr lang="en-US" sz="2000"/>
        </a:p>
      </dgm:t>
    </dgm:pt>
    <dgm:pt modelId="{D2A1E2EA-C727-5E41-BD0E-4BC0C24A33EE}" type="sibTrans" cxnId="{87E04356-95F6-744B-9555-BD03450A61D7}">
      <dgm:prSet/>
      <dgm:spPr/>
      <dgm:t>
        <a:bodyPr/>
        <a:lstStyle/>
        <a:p>
          <a:endParaRPr lang="en-US" sz="2000"/>
        </a:p>
      </dgm:t>
    </dgm:pt>
    <dgm:pt modelId="{2C9D1F15-57B2-0244-9184-D353777E1DC3}">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Climate related</a:t>
          </a:r>
        </a:p>
      </dgm:t>
    </dgm:pt>
    <dgm:pt modelId="{8979B680-7DB0-F049-9F94-F3115BB67A7F}" type="parTrans" cxnId="{A48FBACA-D94E-7C42-B990-918A9693DD37}">
      <dgm:prSet/>
      <dgm:spPr/>
      <dgm:t>
        <a:bodyPr/>
        <a:lstStyle/>
        <a:p>
          <a:endParaRPr lang="en-US" sz="2000"/>
        </a:p>
      </dgm:t>
    </dgm:pt>
    <dgm:pt modelId="{7FE220D3-612C-EF4E-A0CF-DB69551F84E5}" type="sibTrans" cxnId="{A48FBACA-D94E-7C42-B990-918A9693DD37}">
      <dgm:prSet/>
      <dgm:spPr/>
      <dgm:t>
        <a:bodyPr/>
        <a:lstStyle/>
        <a:p>
          <a:endParaRPr lang="en-US" sz="2000"/>
        </a:p>
      </dgm:t>
    </dgm:pt>
    <dgm:pt modelId="{61B870B5-9A31-474B-AD4B-3BB556094F8F}">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Industrial accidents</a:t>
          </a:r>
        </a:p>
      </dgm:t>
    </dgm:pt>
    <dgm:pt modelId="{CF62120E-D904-1043-BE3B-AAC53E7882F0}" type="parTrans" cxnId="{979AA120-4B93-884D-AC17-73F448664C83}">
      <dgm:prSet/>
      <dgm:spPr/>
      <dgm:t>
        <a:bodyPr/>
        <a:lstStyle/>
        <a:p>
          <a:endParaRPr lang="en-US" sz="2000"/>
        </a:p>
      </dgm:t>
    </dgm:pt>
    <dgm:pt modelId="{721EE08C-987A-5241-89E8-3CD8173F6734}" type="sibTrans" cxnId="{979AA120-4B93-884D-AC17-73F448664C83}">
      <dgm:prSet/>
      <dgm:spPr/>
      <dgm:t>
        <a:bodyPr/>
        <a:lstStyle/>
        <a:p>
          <a:endParaRPr lang="en-US" sz="2000"/>
        </a:p>
      </dgm:t>
    </dgm:pt>
    <dgm:pt modelId="{2A67AFC3-7005-CF49-8909-6F5D3F264C8A}">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Transport accidents</a:t>
          </a:r>
        </a:p>
      </dgm:t>
    </dgm:pt>
    <dgm:pt modelId="{ECDBA112-A5D9-5E4B-8C40-BA4B8150DF4E}" type="parTrans" cxnId="{6A75D5A6-A2A3-C643-A97C-B2BD11CEE2B8}">
      <dgm:prSet/>
      <dgm:spPr/>
      <dgm:t>
        <a:bodyPr/>
        <a:lstStyle/>
        <a:p>
          <a:endParaRPr lang="en-US" sz="2000"/>
        </a:p>
      </dgm:t>
    </dgm:pt>
    <dgm:pt modelId="{C392D118-DA3E-484B-B8B5-F3E8288FAB2E}" type="sibTrans" cxnId="{6A75D5A6-A2A3-C643-A97C-B2BD11CEE2B8}">
      <dgm:prSet/>
      <dgm:spPr/>
      <dgm:t>
        <a:bodyPr/>
        <a:lstStyle/>
        <a:p>
          <a:endParaRPr lang="en-US" sz="2000"/>
        </a:p>
      </dgm:t>
    </dgm:pt>
    <dgm:pt modelId="{210B19B2-01B5-494F-9084-BD21BD2F4E0E}">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Other accidents</a:t>
          </a:r>
        </a:p>
      </dgm:t>
    </dgm:pt>
    <dgm:pt modelId="{BD5CEE69-A825-D846-8BEC-689AA51A4017}" type="parTrans" cxnId="{B8F49984-A015-AA41-9D59-08BEEBCD5A18}">
      <dgm:prSet/>
      <dgm:spPr/>
      <dgm:t>
        <a:bodyPr/>
        <a:lstStyle/>
        <a:p>
          <a:endParaRPr lang="en-US" sz="2000"/>
        </a:p>
      </dgm:t>
    </dgm:pt>
    <dgm:pt modelId="{BD35C416-5390-9A4C-A021-F47FF9C08751}" type="sibTrans" cxnId="{B8F49984-A015-AA41-9D59-08BEEBCD5A18}">
      <dgm:prSet/>
      <dgm:spPr/>
      <dgm:t>
        <a:bodyPr/>
        <a:lstStyle/>
        <a:p>
          <a:endParaRPr lang="en-US" sz="2000"/>
        </a:p>
      </dgm:t>
    </dgm:pt>
    <dgm:pt modelId="{65B94203-F857-A54C-915D-17ED471DB3EB}">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2000" dirty="0"/>
            <a:t>Biological</a:t>
          </a:r>
        </a:p>
      </dgm:t>
    </dgm:pt>
    <dgm:pt modelId="{62D762BB-D56F-1141-902A-6A640778909F}" type="sibTrans" cxnId="{9CE4E2D3-F5B7-AF43-B2E6-C65141DA4102}">
      <dgm:prSet/>
      <dgm:spPr/>
      <dgm:t>
        <a:bodyPr/>
        <a:lstStyle/>
        <a:p>
          <a:endParaRPr lang="en-US" sz="2000"/>
        </a:p>
      </dgm:t>
    </dgm:pt>
    <dgm:pt modelId="{A1645A81-E7FE-0C41-9921-A1A658F28923}" type="parTrans" cxnId="{9CE4E2D3-F5B7-AF43-B2E6-C65141DA4102}">
      <dgm:prSet/>
      <dgm:spPr/>
      <dgm:t>
        <a:bodyPr/>
        <a:lstStyle/>
        <a:p>
          <a:endParaRPr lang="en-US" sz="2000"/>
        </a:p>
      </dgm:t>
    </dgm:pt>
    <dgm:pt modelId="{BE80FC4F-9BB5-994D-AE8A-646EDDBBCD76}" type="pres">
      <dgm:prSet presAssocID="{B2852F70-6C65-9041-9798-D447700C666E}" presName="diagram" presStyleCnt="0">
        <dgm:presLayoutVars>
          <dgm:chPref val="1"/>
          <dgm:dir/>
          <dgm:animOne val="branch"/>
          <dgm:animLvl val="lvl"/>
          <dgm:resizeHandles/>
        </dgm:presLayoutVars>
      </dgm:prSet>
      <dgm:spPr/>
    </dgm:pt>
    <dgm:pt modelId="{6451D427-DB7D-D541-8872-2C0538C55629}" type="pres">
      <dgm:prSet presAssocID="{53CA0F03-4388-1645-9A10-9CDE70C361AE}" presName="root" presStyleCnt="0"/>
      <dgm:spPr/>
    </dgm:pt>
    <dgm:pt modelId="{3E4AE858-4EAF-104F-8E2F-F85C6ABFB39A}" type="pres">
      <dgm:prSet presAssocID="{53CA0F03-4388-1645-9A10-9CDE70C361AE}" presName="rootComposite" presStyleCnt="0"/>
      <dgm:spPr/>
    </dgm:pt>
    <dgm:pt modelId="{0DF508C7-1567-7F4A-B07C-B4741486EB7F}" type="pres">
      <dgm:prSet presAssocID="{53CA0F03-4388-1645-9A10-9CDE70C361AE}" presName="rootText" presStyleLbl="node1" presStyleIdx="0" presStyleCnt="2" custScaleX="155929"/>
      <dgm:spPr/>
    </dgm:pt>
    <dgm:pt modelId="{AF4C0CD7-4F1F-8848-84C4-863FC7F86BDA}" type="pres">
      <dgm:prSet presAssocID="{53CA0F03-4388-1645-9A10-9CDE70C361AE}" presName="rootConnector" presStyleLbl="node1" presStyleIdx="0" presStyleCnt="2"/>
      <dgm:spPr/>
    </dgm:pt>
    <dgm:pt modelId="{B47A9DAD-6983-A44F-BE00-F2F5488B125A}" type="pres">
      <dgm:prSet presAssocID="{53CA0F03-4388-1645-9A10-9CDE70C361AE}" presName="childShape" presStyleCnt="0"/>
      <dgm:spPr/>
    </dgm:pt>
    <dgm:pt modelId="{B57870C5-E701-0348-A933-70635A30357D}" type="pres">
      <dgm:prSet presAssocID="{9DEACBE0-1E16-9A4D-B96F-E7B7498400D1}" presName="Name13" presStyleLbl="parChTrans1D2" presStyleIdx="0" presStyleCnt="8"/>
      <dgm:spPr/>
    </dgm:pt>
    <dgm:pt modelId="{A265896B-D2F5-2A4E-A15C-0587469530C9}" type="pres">
      <dgm:prSet presAssocID="{7F73A2AD-3798-9342-8E78-D14FC0CAEE6D}" presName="childText" presStyleLbl="bgAcc1" presStyleIdx="0" presStyleCnt="8" custScaleX="327658">
        <dgm:presLayoutVars>
          <dgm:bulletEnabled val="1"/>
        </dgm:presLayoutVars>
      </dgm:prSet>
      <dgm:spPr/>
    </dgm:pt>
    <dgm:pt modelId="{0A6921F2-3D5E-474A-BB73-E6DC409A7C28}" type="pres">
      <dgm:prSet presAssocID="{CF62120E-D904-1043-BE3B-AAC53E7882F0}" presName="Name13" presStyleLbl="parChTrans1D2" presStyleIdx="1" presStyleCnt="8"/>
      <dgm:spPr/>
    </dgm:pt>
    <dgm:pt modelId="{3375F6C4-BFDD-5D4B-A956-26F046F0C89D}" type="pres">
      <dgm:prSet presAssocID="{61B870B5-9A31-474B-AD4B-3BB556094F8F}" presName="childText" presStyleLbl="bgAcc1" presStyleIdx="1" presStyleCnt="8" custScaleX="327658">
        <dgm:presLayoutVars>
          <dgm:bulletEnabled val="1"/>
        </dgm:presLayoutVars>
      </dgm:prSet>
      <dgm:spPr/>
    </dgm:pt>
    <dgm:pt modelId="{C972080B-E8CA-054A-A838-E92B9E2883BE}" type="pres">
      <dgm:prSet presAssocID="{ECDBA112-A5D9-5E4B-8C40-BA4B8150DF4E}" presName="Name13" presStyleLbl="parChTrans1D2" presStyleIdx="2" presStyleCnt="8"/>
      <dgm:spPr/>
    </dgm:pt>
    <dgm:pt modelId="{2B0410E6-AAD1-E14C-9986-02956D29F926}" type="pres">
      <dgm:prSet presAssocID="{2A67AFC3-7005-CF49-8909-6F5D3F264C8A}" presName="childText" presStyleLbl="bgAcc1" presStyleIdx="2" presStyleCnt="8" custScaleX="327658">
        <dgm:presLayoutVars>
          <dgm:bulletEnabled val="1"/>
        </dgm:presLayoutVars>
      </dgm:prSet>
      <dgm:spPr/>
    </dgm:pt>
    <dgm:pt modelId="{DD74F4FA-3E36-0B4E-8E9D-4BC960697E04}" type="pres">
      <dgm:prSet presAssocID="{BD5CEE69-A825-D846-8BEC-689AA51A4017}" presName="Name13" presStyleLbl="parChTrans1D2" presStyleIdx="3" presStyleCnt="8"/>
      <dgm:spPr/>
    </dgm:pt>
    <dgm:pt modelId="{E07BAE34-F292-A24F-9ADD-6EDE54DEA7A1}" type="pres">
      <dgm:prSet presAssocID="{210B19B2-01B5-494F-9084-BD21BD2F4E0E}" presName="childText" presStyleLbl="bgAcc1" presStyleIdx="3" presStyleCnt="8" custScaleX="327658" custLinFactNeighborY="7369">
        <dgm:presLayoutVars>
          <dgm:bulletEnabled val="1"/>
        </dgm:presLayoutVars>
      </dgm:prSet>
      <dgm:spPr/>
    </dgm:pt>
    <dgm:pt modelId="{27EE0802-28F0-BE4D-B89D-E097B751843C}" type="pres">
      <dgm:prSet presAssocID="{46FB9B57-85AD-3F43-92FD-67647178EC2C}" presName="root" presStyleCnt="0"/>
      <dgm:spPr/>
    </dgm:pt>
    <dgm:pt modelId="{7DC65BD4-F4EB-7445-BAFC-D01A77976AD2}" type="pres">
      <dgm:prSet presAssocID="{46FB9B57-85AD-3F43-92FD-67647178EC2C}" presName="rootComposite" presStyleCnt="0"/>
      <dgm:spPr/>
    </dgm:pt>
    <dgm:pt modelId="{C1F9A8CD-F726-B34F-A78A-FAA4CDBCEFFE}" type="pres">
      <dgm:prSet presAssocID="{46FB9B57-85AD-3F43-92FD-67647178EC2C}" presName="rootText" presStyleLbl="node1" presStyleIdx="1" presStyleCnt="2" custScaleX="155929"/>
      <dgm:spPr/>
    </dgm:pt>
    <dgm:pt modelId="{EEFF970A-4100-4941-914E-DABBF00FEC90}" type="pres">
      <dgm:prSet presAssocID="{46FB9B57-85AD-3F43-92FD-67647178EC2C}" presName="rootConnector" presStyleLbl="node1" presStyleIdx="1" presStyleCnt="2"/>
      <dgm:spPr/>
    </dgm:pt>
    <dgm:pt modelId="{49F71C08-7A3C-6C45-84D1-3525DA0896E8}" type="pres">
      <dgm:prSet presAssocID="{46FB9B57-85AD-3F43-92FD-67647178EC2C}" presName="childShape" presStyleCnt="0"/>
      <dgm:spPr/>
    </dgm:pt>
    <dgm:pt modelId="{2772CC52-66A4-1442-AB67-3ECA5A2617F6}" type="pres">
      <dgm:prSet presAssocID="{35BBCA41-6280-B84C-AD17-141679F901B2}" presName="Name13" presStyleLbl="parChTrans1D2" presStyleIdx="4" presStyleCnt="8"/>
      <dgm:spPr/>
    </dgm:pt>
    <dgm:pt modelId="{F0CD21FD-7FF6-9641-875E-8D132F7156E1}" type="pres">
      <dgm:prSet presAssocID="{8254F350-3AB1-9D46-B53A-FB74615AF087}" presName="childText" presStyleLbl="bgAcc1" presStyleIdx="4" presStyleCnt="8" custScaleX="327658">
        <dgm:presLayoutVars>
          <dgm:bulletEnabled val="1"/>
        </dgm:presLayoutVars>
      </dgm:prSet>
      <dgm:spPr/>
    </dgm:pt>
    <dgm:pt modelId="{B7973D24-60A5-C843-985F-303C25E78DDF}" type="pres">
      <dgm:prSet presAssocID="{B5740B8C-7872-F943-8D91-EE5F8872FE41}" presName="Name13" presStyleLbl="parChTrans1D2" presStyleIdx="5" presStyleCnt="8"/>
      <dgm:spPr/>
    </dgm:pt>
    <dgm:pt modelId="{23DA4687-84D9-BE46-BC60-A6B766260C95}" type="pres">
      <dgm:prSet presAssocID="{A87138A9-9022-E941-9E91-038D6FAA79E6}" presName="childText" presStyleLbl="bgAcc1" presStyleIdx="5" presStyleCnt="8" custScaleX="327658">
        <dgm:presLayoutVars>
          <dgm:bulletEnabled val="1"/>
        </dgm:presLayoutVars>
      </dgm:prSet>
      <dgm:spPr/>
    </dgm:pt>
    <dgm:pt modelId="{52624179-E23B-8043-9E03-82EDB07CA3C8}" type="pres">
      <dgm:prSet presAssocID="{8979B680-7DB0-F049-9F94-F3115BB67A7F}" presName="Name13" presStyleLbl="parChTrans1D2" presStyleIdx="6" presStyleCnt="8"/>
      <dgm:spPr/>
    </dgm:pt>
    <dgm:pt modelId="{52E1E866-D812-4E40-88D3-A5DD22F1C29C}" type="pres">
      <dgm:prSet presAssocID="{2C9D1F15-57B2-0244-9184-D353777E1DC3}" presName="childText" presStyleLbl="bgAcc1" presStyleIdx="6" presStyleCnt="8" custScaleX="327658">
        <dgm:presLayoutVars>
          <dgm:bulletEnabled val="1"/>
        </dgm:presLayoutVars>
      </dgm:prSet>
      <dgm:spPr/>
    </dgm:pt>
    <dgm:pt modelId="{430C164C-ADFA-AA46-BC28-1108E33839BE}" type="pres">
      <dgm:prSet presAssocID="{A1645A81-E7FE-0C41-9921-A1A658F28923}" presName="Name13" presStyleLbl="parChTrans1D2" presStyleIdx="7" presStyleCnt="8"/>
      <dgm:spPr/>
    </dgm:pt>
    <dgm:pt modelId="{3102B874-9931-954E-8B28-E1A1F5C73A07}" type="pres">
      <dgm:prSet presAssocID="{65B94203-F857-A54C-915D-17ED471DB3EB}" presName="childText" presStyleLbl="bgAcc1" presStyleIdx="7" presStyleCnt="8" custScaleX="327658">
        <dgm:presLayoutVars>
          <dgm:bulletEnabled val="1"/>
        </dgm:presLayoutVars>
      </dgm:prSet>
      <dgm:spPr/>
    </dgm:pt>
  </dgm:ptLst>
  <dgm:cxnLst>
    <dgm:cxn modelId="{5BF4A70D-2077-3241-8D69-36AB386CC5C0}" type="presOf" srcId="{8254F350-3AB1-9D46-B53A-FB74615AF087}" destId="{F0CD21FD-7FF6-9641-875E-8D132F7156E1}" srcOrd="0" destOrd="0" presId="urn:microsoft.com/office/officeart/2005/8/layout/hierarchy3"/>
    <dgm:cxn modelId="{848A0B11-A6EE-7D49-B700-48F2107527C7}" type="presOf" srcId="{A87138A9-9022-E941-9E91-038D6FAA79E6}" destId="{23DA4687-84D9-BE46-BC60-A6B766260C95}" srcOrd="0" destOrd="0" presId="urn:microsoft.com/office/officeart/2005/8/layout/hierarchy3"/>
    <dgm:cxn modelId="{D8E8E816-9ADB-F144-871B-D0574E7BD22E}" type="presOf" srcId="{9DEACBE0-1E16-9A4D-B96F-E7B7498400D1}" destId="{B57870C5-E701-0348-A933-70635A30357D}" srcOrd="0" destOrd="0" presId="urn:microsoft.com/office/officeart/2005/8/layout/hierarchy3"/>
    <dgm:cxn modelId="{979AA120-4B93-884D-AC17-73F448664C83}" srcId="{53CA0F03-4388-1645-9A10-9CDE70C361AE}" destId="{61B870B5-9A31-474B-AD4B-3BB556094F8F}" srcOrd="1" destOrd="0" parTransId="{CF62120E-D904-1043-BE3B-AAC53E7882F0}" sibTransId="{721EE08C-987A-5241-89E8-3CD8173F6734}"/>
    <dgm:cxn modelId="{18205B28-099F-934A-805B-42C74D7F2559}" srcId="{B2852F70-6C65-9041-9798-D447700C666E}" destId="{53CA0F03-4388-1645-9A10-9CDE70C361AE}" srcOrd="0" destOrd="0" parTransId="{874D437D-915A-9246-AB96-6635F02D5DE0}" sibTransId="{702E908E-0913-F64C-BC3C-407F25390D95}"/>
    <dgm:cxn modelId="{3EA49337-5090-4142-A38A-1AC1D4A68410}" type="presOf" srcId="{2A67AFC3-7005-CF49-8909-6F5D3F264C8A}" destId="{2B0410E6-AAD1-E14C-9986-02956D29F926}" srcOrd="0" destOrd="0" presId="urn:microsoft.com/office/officeart/2005/8/layout/hierarchy3"/>
    <dgm:cxn modelId="{EB37853F-8216-574D-89E5-8F4F6C37DE44}" srcId="{53CA0F03-4388-1645-9A10-9CDE70C361AE}" destId="{7F73A2AD-3798-9342-8E78-D14FC0CAEE6D}" srcOrd="0" destOrd="0" parTransId="{9DEACBE0-1E16-9A4D-B96F-E7B7498400D1}" sibTransId="{CADC4542-78AC-024B-9503-E99B2082EFA7}"/>
    <dgm:cxn modelId="{95E6785F-F60E-F146-A4AB-7389A4BEB8B2}" srcId="{46FB9B57-85AD-3F43-92FD-67647178EC2C}" destId="{8254F350-3AB1-9D46-B53A-FB74615AF087}" srcOrd="0" destOrd="0" parTransId="{35BBCA41-6280-B84C-AD17-141679F901B2}" sibTransId="{0CEA4D86-9E84-CB48-B649-AF03CCDF576C}"/>
    <dgm:cxn modelId="{DDBEEF42-D21D-5E40-816B-5B3E2BBEA885}" type="presOf" srcId="{B5740B8C-7872-F943-8D91-EE5F8872FE41}" destId="{B7973D24-60A5-C843-985F-303C25E78DDF}" srcOrd="0" destOrd="0" presId="urn:microsoft.com/office/officeart/2005/8/layout/hierarchy3"/>
    <dgm:cxn modelId="{984FFB50-577E-D341-9C98-FDFC7823863F}" type="presOf" srcId="{53CA0F03-4388-1645-9A10-9CDE70C361AE}" destId="{0DF508C7-1567-7F4A-B07C-B4741486EB7F}" srcOrd="0" destOrd="0" presId="urn:microsoft.com/office/officeart/2005/8/layout/hierarchy3"/>
    <dgm:cxn modelId="{26B86953-726A-DE40-8110-A2AAD190D9A4}" type="presOf" srcId="{BD5CEE69-A825-D846-8BEC-689AA51A4017}" destId="{DD74F4FA-3E36-0B4E-8E9D-4BC960697E04}" srcOrd="0" destOrd="0" presId="urn:microsoft.com/office/officeart/2005/8/layout/hierarchy3"/>
    <dgm:cxn modelId="{C843AF74-3D03-4E4C-9FCA-E487810113AF}" type="presOf" srcId="{65B94203-F857-A54C-915D-17ED471DB3EB}" destId="{3102B874-9931-954E-8B28-E1A1F5C73A07}" srcOrd="0" destOrd="0" presId="urn:microsoft.com/office/officeart/2005/8/layout/hierarchy3"/>
    <dgm:cxn modelId="{87E04356-95F6-744B-9555-BD03450A61D7}" srcId="{46FB9B57-85AD-3F43-92FD-67647178EC2C}" destId="{A87138A9-9022-E941-9E91-038D6FAA79E6}" srcOrd="1" destOrd="0" parTransId="{B5740B8C-7872-F943-8D91-EE5F8872FE41}" sibTransId="{D2A1E2EA-C727-5E41-BD0E-4BC0C24A33EE}"/>
    <dgm:cxn modelId="{140A1E78-99F7-9749-9ADC-83E81ADB89ED}" type="presOf" srcId="{46FB9B57-85AD-3F43-92FD-67647178EC2C}" destId="{EEFF970A-4100-4941-914E-DABBF00FEC90}" srcOrd="1" destOrd="0" presId="urn:microsoft.com/office/officeart/2005/8/layout/hierarchy3"/>
    <dgm:cxn modelId="{915B007E-A9DC-F847-92FF-5994A404E945}" type="presOf" srcId="{CF62120E-D904-1043-BE3B-AAC53E7882F0}" destId="{0A6921F2-3D5E-474A-BB73-E6DC409A7C28}" srcOrd="0" destOrd="0" presId="urn:microsoft.com/office/officeart/2005/8/layout/hierarchy3"/>
    <dgm:cxn modelId="{660FE07F-AE28-1E4B-9513-16BE9E7856B9}" type="presOf" srcId="{8979B680-7DB0-F049-9F94-F3115BB67A7F}" destId="{52624179-E23B-8043-9E03-82EDB07CA3C8}" srcOrd="0" destOrd="0" presId="urn:microsoft.com/office/officeart/2005/8/layout/hierarchy3"/>
    <dgm:cxn modelId="{B8F49984-A015-AA41-9D59-08BEEBCD5A18}" srcId="{53CA0F03-4388-1645-9A10-9CDE70C361AE}" destId="{210B19B2-01B5-494F-9084-BD21BD2F4E0E}" srcOrd="3" destOrd="0" parTransId="{BD5CEE69-A825-D846-8BEC-689AA51A4017}" sibTransId="{BD35C416-5390-9A4C-A021-F47FF9C08751}"/>
    <dgm:cxn modelId="{EDEA4D90-DE39-B842-BEBE-EEBE3975F4EB}" type="presOf" srcId="{A1645A81-E7FE-0C41-9921-A1A658F28923}" destId="{430C164C-ADFA-AA46-BC28-1108E33839BE}" srcOrd="0" destOrd="0" presId="urn:microsoft.com/office/officeart/2005/8/layout/hierarchy3"/>
    <dgm:cxn modelId="{95982991-D431-DC45-85FE-70F2745700F1}" srcId="{B2852F70-6C65-9041-9798-D447700C666E}" destId="{46FB9B57-85AD-3F43-92FD-67647178EC2C}" srcOrd="1" destOrd="0" parTransId="{89347302-3E79-8944-BCD1-48001BF54C9A}" sibTransId="{B5C36CF2-A47F-2547-A9BC-C11952EDC0C6}"/>
    <dgm:cxn modelId="{6F3E7EA0-11FA-6A4F-A8EC-5384EF70F9FE}" type="presOf" srcId="{61B870B5-9A31-474B-AD4B-3BB556094F8F}" destId="{3375F6C4-BFDD-5D4B-A956-26F046F0C89D}" srcOrd="0" destOrd="0" presId="urn:microsoft.com/office/officeart/2005/8/layout/hierarchy3"/>
    <dgm:cxn modelId="{9815D3A4-7158-5B4E-A09D-42A959A819C4}" type="presOf" srcId="{ECDBA112-A5D9-5E4B-8C40-BA4B8150DF4E}" destId="{C972080B-E8CA-054A-A838-E92B9E2883BE}" srcOrd="0" destOrd="0" presId="urn:microsoft.com/office/officeart/2005/8/layout/hierarchy3"/>
    <dgm:cxn modelId="{6A75D5A6-A2A3-C643-A97C-B2BD11CEE2B8}" srcId="{53CA0F03-4388-1645-9A10-9CDE70C361AE}" destId="{2A67AFC3-7005-CF49-8909-6F5D3F264C8A}" srcOrd="2" destOrd="0" parTransId="{ECDBA112-A5D9-5E4B-8C40-BA4B8150DF4E}" sibTransId="{C392D118-DA3E-484B-B8B5-F3E8288FAB2E}"/>
    <dgm:cxn modelId="{97CE1EAD-0059-9444-A0EA-86FF653B9084}" type="presOf" srcId="{46FB9B57-85AD-3F43-92FD-67647178EC2C}" destId="{C1F9A8CD-F726-B34F-A78A-FAA4CDBCEFFE}" srcOrd="0" destOrd="0" presId="urn:microsoft.com/office/officeart/2005/8/layout/hierarchy3"/>
    <dgm:cxn modelId="{C7990AB5-1509-6349-BCD5-5CAE0A43B9C2}" type="presOf" srcId="{B2852F70-6C65-9041-9798-D447700C666E}" destId="{BE80FC4F-9BB5-994D-AE8A-646EDDBBCD76}" srcOrd="0" destOrd="0" presId="urn:microsoft.com/office/officeart/2005/8/layout/hierarchy3"/>
    <dgm:cxn modelId="{1B3D81B9-C183-CB4F-84FD-F02D117068D9}" type="presOf" srcId="{210B19B2-01B5-494F-9084-BD21BD2F4E0E}" destId="{E07BAE34-F292-A24F-9ADD-6EDE54DEA7A1}" srcOrd="0" destOrd="0" presId="urn:microsoft.com/office/officeart/2005/8/layout/hierarchy3"/>
    <dgm:cxn modelId="{A48FBACA-D94E-7C42-B990-918A9693DD37}" srcId="{46FB9B57-85AD-3F43-92FD-67647178EC2C}" destId="{2C9D1F15-57B2-0244-9184-D353777E1DC3}" srcOrd="2" destOrd="0" parTransId="{8979B680-7DB0-F049-9F94-F3115BB67A7F}" sibTransId="{7FE220D3-612C-EF4E-A0CF-DB69551F84E5}"/>
    <dgm:cxn modelId="{587CBDD2-CDEB-7349-8E18-8804C1675639}" type="presOf" srcId="{7F73A2AD-3798-9342-8E78-D14FC0CAEE6D}" destId="{A265896B-D2F5-2A4E-A15C-0587469530C9}" srcOrd="0" destOrd="0" presId="urn:microsoft.com/office/officeart/2005/8/layout/hierarchy3"/>
    <dgm:cxn modelId="{9CE4E2D3-F5B7-AF43-B2E6-C65141DA4102}" srcId="{46FB9B57-85AD-3F43-92FD-67647178EC2C}" destId="{65B94203-F857-A54C-915D-17ED471DB3EB}" srcOrd="3" destOrd="0" parTransId="{A1645A81-E7FE-0C41-9921-A1A658F28923}" sibTransId="{62D762BB-D56F-1141-902A-6A640778909F}"/>
    <dgm:cxn modelId="{2A2681E0-430C-FF4E-A4DE-5436C3E81E12}" type="presOf" srcId="{35BBCA41-6280-B84C-AD17-141679F901B2}" destId="{2772CC52-66A4-1442-AB67-3ECA5A2617F6}" srcOrd="0" destOrd="0" presId="urn:microsoft.com/office/officeart/2005/8/layout/hierarchy3"/>
    <dgm:cxn modelId="{14BCADE6-B336-E748-B7CE-5B28BAFE1FDD}" type="presOf" srcId="{2C9D1F15-57B2-0244-9184-D353777E1DC3}" destId="{52E1E866-D812-4E40-88D3-A5DD22F1C29C}" srcOrd="0" destOrd="0" presId="urn:microsoft.com/office/officeart/2005/8/layout/hierarchy3"/>
    <dgm:cxn modelId="{546E86FA-3BFC-D742-9E97-DC2FCA248373}" type="presOf" srcId="{53CA0F03-4388-1645-9A10-9CDE70C361AE}" destId="{AF4C0CD7-4F1F-8848-84C4-863FC7F86BDA}" srcOrd="1" destOrd="0" presId="urn:microsoft.com/office/officeart/2005/8/layout/hierarchy3"/>
    <dgm:cxn modelId="{7D2E6BA1-7614-AD45-9070-381FD1C3CB8C}" type="presParOf" srcId="{BE80FC4F-9BB5-994D-AE8A-646EDDBBCD76}" destId="{6451D427-DB7D-D541-8872-2C0538C55629}" srcOrd="0" destOrd="0" presId="urn:microsoft.com/office/officeart/2005/8/layout/hierarchy3"/>
    <dgm:cxn modelId="{6E24DE1B-E66E-4D48-A620-34FB5AEA656A}" type="presParOf" srcId="{6451D427-DB7D-D541-8872-2C0538C55629}" destId="{3E4AE858-4EAF-104F-8E2F-F85C6ABFB39A}" srcOrd="0" destOrd="0" presId="urn:microsoft.com/office/officeart/2005/8/layout/hierarchy3"/>
    <dgm:cxn modelId="{19423D4F-0953-8345-829A-CD1E06A96E38}" type="presParOf" srcId="{3E4AE858-4EAF-104F-8E2F-F85C6ABFB39A}" destId="{0DF508C7-1567-7F4A-B07C-B4741486EB7F}" srcOrd="0" destOrd="0" presId="urn:microsoft.com/office/officeart/2005/8/layout/hierarchy3"/>
    <dgm:cxn modelId="{A38986EA-47A0-4D43-B791-485BC4FF5DF2}" type="presParOf" srcId="{3E4AE858-4EAF-104F-8E2F-F85C6ABFB39A}" destId="{AF4C0CD7-4F1F-8848-84C4-863FC7F86BDA}" srcOrd="1" destOrd="0" presId="urn:microsoft.com/office/officeart/2005/8/layout/hierarchy3"/>
    <dgm:cxn modelId="{08B48696-BB1E-0549-8CAE-22F10BC5A4B2}" type="presParOf" srcId="{6451D427-DB7D-D541-8872-2C0538C55629}" destId="{B47A9DAD-6983-A44F-BE00-F2F5488B125A}" srcOrd="1" destOrd="0" presId="urn:microsoft.com/office/officeart/2005/8/layout/hierarchy3"/>
    <dgm:cxn modelId="{0206B363-FC52-0D42-8B1C-EE2DFB8B6E3A}" type="presParOf" srcId="{B47A9DAD-6983-A44F-BE00-F2F5488B125A}" destId="{B57870C5-E701-0348-A933-70635A30357D}" srcOrd="0" destOrd="0" presId="urn:microsoft.com/office/officeart/2005/8/layout/hierarchy3"/>
    <dgm:cxn modelId="{8F64B254-9876-1242-8F67-F4DF1B2584AB}" type="presParOf" srcId="{B47A9DAD-6983-A44F-BE00-F2F5488B125A}" destId="{A265896B-D2F5-2A4E-A15C-0587469530C9}" srcOrd="1" destOrd="0" presId="urn:microsoft.com/office/officeart/2005/8/layout/hierarchy3"/>
    <dgm:cxn modelId="{2A589249-9DC4-9046-8A09-BEFFE0486869}" type="presParOf" srcId="{B47A9DAD-6983-A44F-BE00-F2F5488B125A}" destId="{0A6921F2-3D5E-474A-BB73-E6DC409A7C28}" srcOrd="2" destOrd="0" presId="urn:microsoft.com/office/officeart/2005/8/layout/hierarchy3"/>
    <dgm:cxn modelId="{CB46581B-A5F7-8D45-8786-9D75A5EB754C}" type="presParOf" srcId="{B47A9DAD-6983-A44F-BE00-F2F5488B125A}" destId="{3375F6C4-BFDD-5D4B-A956-26F046F0C89D}" srcOrd="3" destOrd="0" presId="urn:microsoft.com/office/officeart/2005/8/layout/hierarchy3"/>
    <dgm:cxn modelId="{7085A3F5-EB0F-9542-920E-38CC832A2F53}" type="presParOf" srcId="{B47A9DAD-6983-A44F-BE00-F2F5488B125A}" destId="{C972080B-E8CA-054A-A838-E92B9E2883BE}" srcOrd="4" destOrd="0" presId="urn:microsoft.com/office/officeart/2005/8/layout/hierarchy3"/>
    <dgm:cxn modelId="{90C31513-AC8D-FF4F-BFC5-28C64F3A45EA}" type="presParOf" srcId="{B47A9DAD-6983-A44F-BE00-F2F5488B125A}" destId="{2B0410E6-AAD1-E14C-9986-02956D29F926}" srcOrd="5" destOrd="0" presId="urn:microsoft.com/office/officeart/2005/8/layout/hierarchy3"/>
    <dgm:cxn modelId="{61CC0F9A-DB54-AB4A-84DC-60573CF9A1F2}" type="presParOf" srcId="{B47A9DAD-6983-A44F-BE00-F2F5488B125A}" destId="{DD74F4FA-3E36-0B4E-8E9D-4BC960697E04}" srcOrd="6" destOrd="0" presId="urn:microsoft.com/office/officeart/2005/8/layout/hierarchy3"/>
    <dgm:cxn modelId="{08ACCB65-066A-7147-AA76-8DCC475DD0DE}" type="presParOf" srcId="{B47A9DAD-6983-A44F-BE00-F2F5488B125A}" destId="{E07BAE34-F292-A24F-9ADD-6EDE54DEA7A1}" srcOrd="7" destOrd="0" presId="urn:microsoft.com/office/officeart/2005/8/layout/hierarchy3"/>
    <dgm:cxn modelId="{9F9C3395-B086-DB49-AD60-A1DA804A9FF1}" type="presParOf" srcId="{BE80FC4F-9BB5-994D-AE8A-646EDDBBCD76}" destId="{27EE0802-28F0-BE4D-B89D-E097B751843C}" srcOrd="1" destOrd="0" presId="urn:microsoft.com/office/officeart/2005/8/layout/hierarchy3"/>
    <dgm:cxn modelId="{C39A743E-A781-2543-A27E-9B8BEC8D9F34}" type="presParOf" srcId="{27EE0802-28F0-BE4D-B89D-E097B751843C}" destId="{7DC65BD4-F4EB-7445-BAFC-D01A77976AD2}" srcOrd="0" destOrd="0" presId="urn:microsoft.com/office/officeart/2005/8/layout/hierarchy3"/>
    <dgm:cxn modelId="{24FAA190-28B5-3649-BFA2-8E57276858A2}" type="presParOf" srcId="{7DC65BD4-F4EB-7445-BAFC-D01A77976AD2}" destId="{C1F9A8CD-F726-B34F-A78A-FAA4CDBCEFFE}" srcOrd="0" destOrd="0" presId="urn:microsoft.com/office/officeart/2005/8/layout/hierarchy3"/>
    <dgm:cxn modelId="{29AEC2A7-2355-814A-85D0-965454267D8A}" type="presParOf" srcId="{7DC65BD4-F4EB-7445-BAFC-D01A77976AD2}" destId="{EEFF970A-4100-4941-914E-DABBF00FEC90}" srcOrd="1" destOrd="0" presId="urn:microsoft.com/office/officeart/2005/8/layout/hierarchy3"/>
    <dgm:cxn modelId="{D7FBD939-EB8C-A543-B852-F2365FE68214}" type="presParOf" srcId="{27EE0802-28F0-BE4D-B89D-E097B751843C}" destId="{49F71C08-7A3C-6C45-84D1-3525DA0896E8}" srcOrd="1" destOrd="0" presId="urn:microsoft.com/office/officeart/2005/8/layout/hierarchy3"/>
    <dgm:cxn modelId="{30B666FC-A430-3A40-B0EA-4A27BCD8ADF7}" type="presParOf" srcId="{49F71C08-7A3C-6C45-84D1-3525DA0896E8}" destId="{2772CC52-66A4-1442-AB67-3ECA5A2617F6}" srcOrd="0" destOrd="0" presId="urn:microsoft.com/office/officeart/2005/8/layout/hierarchy3"/>
    <dgm:cxn modelId="{32D592A2-8ECF-8D4E-AB52-3D8EA3B6DFDE}" type="presParOf" srcId="{49F71C08-7A3C-6C45-84D1-3525DA0896E8}" destId="{F0CD21FD-7FF6-9641-875E-8D132F7156E1}" srcOrd="1" destOrd="0" presId="urn:microsoft.com/office/officeart/2005/8/layout/hierarchy3"/>
    <dgm:cxn modelId="{F8BC7BAA-F7BE-4647-A36C-6CB4711496E5}" type="presParOf" srcId="{49F71C08-7A3C-6C45-84D1-3525DA0896E8}" destId="{B7973D24-60A5-C843-985F-303C25E78DDF}" srcOrd="2" destOrd="0" presId="urn:microsoft.com/office/officeart/2005/8/layout/hierarchy3"/>
    <dgm:cxn modelId="{108653B7-B44A-374D-BE5F-1D56A4E029CC}" type="presParOf" srcId="{49F71C08-7A3C-6C45-84D1-3525DA0896E8}" destId="{23DA4687-84D9-BE46-BC60-A6B766260C95}" srcOrd="3" destOrd="0" presId="urn:microsoft.com/office/officeart/2005/8/layout/hierarchy3"/>
    <dgm:cxn modelId="{0DA1C487-E647-0A49-B2FF-59E921FF00CC}" type="presParOf" srcId="{49F71C08-7A3C-6C45-84D1-3525DA0896E8}" destId="{52624179-E23B-8043-9E03-82EDB07CA3C8}" srcOrd="4" destOrd="0" presId="urn:microsoft.com/office/officeart/2005/8/layout/hierarchy3"/>
    <dgm:cxn modelId="{6EA068AA-E520-D44E-9C27-D35834C20B6C}" type="presParOf" srcId="{49F71C08-7A3C-6C45-84D1-3525DA0896E8}" destId="{52E1E866-D812-4E40-88D3-A5DD22F1C29C}" srcOrd="5" destOrd="0" presId="urn:microsoft.com/office/officeart/2005/8/layout/hierarchy3"/>
    <dgm:cxn modelId="{0FCA64A8-5936-C046-AE63-80B9D6473963}" type="presParOf" srcId="{49F71C08-7A3C-6C45-84D1-3525DA0896E8}" destId="{430C164C-ADFA-AA46-BC28-1108E33839BE}" srcOrd="6" destOrd="0" presId="urn:microsoft.com/office/officeart/2005/8/layout/hierarchy3"/>
    <dgm:cxn modelId="{CCD0303D-CBC9-E549-9AD3-734EE1B8E62D}" type="presParOf" srcId="{49F71C08-7A3C-6C45-84D1-3525DA0896E8}" destId="{3102B874-9931-954E-8B28-E1A1F5C73A07}"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4A5414-83D2-4546-82DF-D84401B18DF4}" type="doc">
      <dgm:prSet loTypeId="urn:microsoft.com/office/officeart/2005/8/layout/vList5" loCatId="" qsTypeId="urn:microsoft.com/office/officeart/2005/8/quickstyle/simple1" qsCatId="simple" csTypeId="urn:microsoft.com/office/officeart/2005/8/colors/accent2_1" csCatId="accent2" phldr="1"/>
      <dgm:spPr/>
      <dgm:t>
        <a:bodyPr/>
        <a:lstStyle/>
        <a:p>
          <a:endParaRPr lang="en-US"/>
        </a:p>
      </dgm:t>
    </dgm:pt>
    <dgm:pt modelId="{B5CCAEA2-7562-6446-AF26-8A0EAACE300C}">
      <dgm:prSet phldrT="[Text]" custT="1"/>
      <dgm:spPr>
        <a:solidFill>
          <a:schemeClr val="accent2">
            <a:lumMod val="40000"/>
            <a:lumOff val="60000"/>
          </a:schemeClr>
        </a:solidFill>
      </dgm:spPr>
      <dgm:t>
        <a:bodyPr/>
        <a:lstStyle/>
        <a:p>
          <a:r>
            <a:rPr lang="en-US" sz="2000" b="0" i="0" dirty="0">
              <a:latin typeface="Poppins" pitchFamily="2" charset="77"/>
              <a:cs typeface="Poppins" pitchFamily="2" charset="77"/>
            </a:rPr>
            <a:t>Individual</a:t>
          </a:r>
        </a:p>
      </dgm:t>
    </dgm:pt>
    <dgm:pt modelId="{2B6E7F80-5083-CC47-9744-1EDCFAEB72EA}" type="parTrans" cxnId="{DBBAF345-33B4-7A4E-8F15-600A8741975F}">
      <dgm:prSet/>
      <dgm:spPr/>
      <dgm:t>
        <a:bodyPr/>
        <a:lstStyle/>
        <a:p>
          <a:endParaRPr lang="en-US" sz="2000" b="0" i="0">
            <a:solidFill>
              <a:schemeClr val="tx1"/>
            </a:solidFill>
            <a:latin typeface="Poppins" pitchFamily="2" charset="77"/>
            <a:cs typeface="Poppins" pitchFamily="2" charset="77"/>
          </a:endParaRPr>
        </a:p>
      </dgm:t>
    </dgm:pt>
    <dgm:pt modelId="{30C697A9-7BF7-2342-A0B5-0BE4D5564B90}" type="sibTrans" cxnId="{DBBAF345-33B4-7A4E-8F15-600A8741975F}">
      <dgm:prSet/>
      <dgm:spPr/>
      <dgm:t>
        <a:bodyPr/>
        <a:lstStyle/>
        <a:p>
          <a:endParaRPr lang="en-US" sz="2000" b="0" i="0">
            <a:solidFill>
              <a:schemeClr val="tx1"/>
            </a:solidFill>
            <a:latin typeface="Poppins" pitchFamily="2" charset="77"/>
            <a:cs typeface="Poppins" pitchFamily="2" charset="77"/>
          </a:endParaRPr>
        </a:p>
      </dgm:t>
    </dgm:pt>
    <dgm:pt modelId="{C33F27B8-67D5-A74F-84EC-A407D094EA74}">
      <dgm:prSet phldrT="[Text]" custT="1"/>
      <dgm:spPr/>
      <dgm:t>
        <a:bodyPr/>
        <a:lstStyle/>
        <a:p>
          <a:pPr algn="l">
            <a:buNone/>
          </a:pPr>
          <a:r>
            <a:rPr lang="en-US" sz="2000" b="0" i="0" dirty="0">
              <a:latin typeface="Poppins" pitchFamily="2" charset="77"/>
              <a:cs typeface="Poppins" pitchFamily="2" charset="77"/>
            </a:rPr>
            <a:t>Knowledge, health status, skills of individuals</a:t>
          </a:r>
        </a:p>
      </dgm:t>
    </dgm:pt>
    <dgm:pt modelId="{990816BB-9278-8A44-AF75-B0C1FAEA6490}" type="parTrans" cxnId="{C7829ACD-62C0-C945-8F1E-72B8470D0A31}">
      <dgm:prSet/>
      <dgm:spPr/>
      <dgm:t>
        <a:bodyPr/>
        <a:lstStyle/>
        <a:p>
          <a:endParaRPr lang="en-US" sz="2000" b="0" i="0">
            <a:solidFill>
              <a:schemeClr val="tx1"/>
            </a:solidFill>
            <a:latin typeface="Poppins" pitchFamily="2" charset="77"/>
            <a:cs typeface="Poppins" pitchFamily="2" charset="77"/>
          </a:endParaRPr>
        </a:p>
      </dgm:t>
    </dgm:pt>
    <dgm:pt modelId="{49C6D136-BC94-674C-A960-0F09FA3A2AE6}" type="sibTrans" cxnId="{C7829ACD-62C0-C945-8F1E-72B8470D0A31}">
      <dgm:prSet/>
      <dgm:spPr/>
      <dgm:t>
        <a:bodyPr/>
        <a:lstStyle/>
        <a:p>
          <a:endParaRPr lang="en-US" sz="2000" b="0" i="0">
            <a:solidFill>
              <a:schemeClr val="tx1"/>
            </a:solidFill>
            <a:latin typeface="Poppins" pitchFamily="2" charset="77"/>
            <a:cs typeface="Poppins" pitchFamily="2" charset="77"/>
          </a:endParaRPr>
        </a:p>
      </dgm:t>
    </dgm:pt>
    <dgm:pt modelId="{7F5DFEB5-0233-9643-AF90-00CF8A8F3370}">
      <dgm:prSet phldrT="[Text]" custT="1"/>
      <dgm:spPr>
        <a:solidFill>
          <a:schemeClr val="accent2">
            <a:lumMod val="40000"/>
            <a:lumOff val="60000"/>
          </a:schemeClr>
        </a:solidFill>
      </dgm:spPr>
      <dgm:t>
        <a:bodyPr/>
        <a:lstStyle/>
        <a:p>
          <a:r>
            <a:rPr lang="en-US" sz="2000" b="0" i="0">
              <a:latin typeface="Poppins" pitchFamily="2" charset="77"/>
              <a:cs typeface="Poppins" pitchFamily="2" charset="77"/>
            </a:rPr>
            <a:t>Social</a:t>
          </a:r>
          <a:endParaRPr lang="en-US" sz="2000" b="0" i="0" dirty="0">
            <a:latin typeface="Poppins" pitchFamily="2" charset="77"/>
            <a:cs typeface="Poppins" pitchFamily="2" charset="77"/>
          </a:endParaRPr>
        </a:p>
      </dgm:t>
    </dgm:pt>
    <dgm:pt modelId="{B177A120-AEB5-764C-9BEF-9A374B1073BD}" type="parTrans" cxnId="{A8CF7147-38F0-7049-B421-0AA6E741374C}">
      <dgm:prSet/>
      <dgm:spPr/>
      <dgm:t>
        <a:bodyPr/>
        <a:lstStyle/>
        <a:p>
          <a:endParaRPr lang="en-US" sz="2000" b="0" i="0">
            <a:solidFill>
              <a:schemeClr val="tx1"/>
            </a:solidFill>
            <a:latin typeface="Poppins" pitchFamily="2" charset="77"/>
            <a:cs typeface="Poppins" pitchFamily="2" charset="77"/>
          </a:endParaRPr>
        </a:p>
      </dgm:t>
    </dgm:pt>
    <dgm:pt modelId="{4E9BD893-DF40-D440-9730-F7257C476424}" type="sibTrans" cxnId="{A8CF7147-38F0-7049-B421-0AA6E741374C}">
      <dgm:prSet/>
      <dgm:spPr/>
      <dgm:t>
        <a:bodyPr/>
        <a:lstStyle/>
        <a:p>
          <a:endParaRPr lang="en-US" sz="2000" b="0" i="0">
            <a:solidFill>
              <a:schemeClr val="tx1"/>
            </a:solidFill>
            <a:latin typeface="Poppins" pitchFamily="2" charset="77"/>
            <a:cs typeface="Poppins" pitchFamily="2" charset="77"/>
          </a:endParaRPr>
        </a:p>
      </dgm:t>
    </dgm:pt>
    <dgm:pt modelId="{D8A3EDD1-8F77-DE4D-9ACA-CA227F92C497}">
      <dgm:prSet phldrT="[Text]" custT="1"/>
      <dgm:spPr>
        <a:solidFill>
          <a:schemeClr val="accent2">
            <a:lumMod val="40000"/>
            <a:lumOff val="60000"/>
          </a:schemeClr>
        </a:solidFill>
      </dgm:spPr>
      <dgm:t>
        <a:bodyPr/>
        <a:lstStyle/>
        <a:p>
          <a:r>
            <a:rPr lang="en-US" sz="2000" b="0" i="0">
              <a:latin typeface="Poppins" pitchFamily="2" charset="77"/>
              <a:cs typeface="Poppins" pitchFamily="2" charset="77"/>
            </a:rPr>
            <a:t>Natural</a:t>
          </a:r>
          <a:endParaRPr lang="en-US" sz="2000" b="0" i="0" dirty="0">
            <a:latin typeface="Poppins" pitchFamily="2" charset="77"/>
            <a:cs typeface="Poppins" pitchFamily="2" charset="77"/>
          </a:endParaRPr>
        </a:p>
      </dgm:t>
    </dgm:pt>
    <dgm:pt modelId="{05B99613-45D4-ED42-9DBA-3CE6A6070540}" type="parTrans" cxnId="{7E3318DF-328A-4548-946F-CD8538806B39}">
      <dgm:prSet/>
      <dgm:spPr/>
      <dgm:t>
        <a:bodyPr/>
        <a:lstStyle/>
        <a:p>
          <a:endParaRPr lang="en-US" sz="2000" b="0" i="0">
            <a:solidFill>
              <a:schemeClr val="tx1"/>
            </a:solidFill>
            <a:latin typeface="Poppins" pitchFamily="2" charset="77"/>
            <a:cs typeface="Poppins" pitchFamily="2" charset="77"/>
          </a:endParaRPr>
        </a:p>
      </dgm:t>
    </dgm:pt>
    <dgm:pt modelId="{6C22CBAC-E246-2248-A0A7-01E049A2A340}" type="sibTrans" cxnId="{7E3318DF-328A-4548-946F-CD8538806B39}">
      <dgm:prSet/>
      <dgm:spPr/>
      <dgm:t>
        <a:bodyPr/>
        <a:lstStyle/>
        <a:p>
          <a:endParaRPr lang="en-US" sz="2000" b="0" i="0">
            <a:solidFill>
              <a:schemeClr val="tx1"/>
            </a:solidFill>
            <a:latin typeface="Poppins" pitchFamily="2" charset="77"/>
            <a:cs typeface="Poppins" pitchFamily="2" charset="77"/>
          </a:endParaRPr>
        </a:p>
      </dgm:t>
    </dgm:pt>
    <dgm:pt modelId="{97347242-B548-1141-9CFA-1D70DE4033F8}">
      <dgm:prSet phldrT="[Text]" custT="1"/>
      <dgm:spPr>
        <a:solidFill>
          <a:schemeClr val="accent2">
            <a:lumMod val="40000"/>
            <a:lumOff val="60000"/>
          </a:schemeClr>
        </a:solidFill>
      </dgm:spPr>
      <dgm:t>
        <a:bodyPr/>
        <a:lstStyle/>
        <a:p>
          <a:r>
            <a:rPr lang="en-US" sz="2000" b="0" i="0" dirty="0">
              <a:latin typeface="Poppins" pitchFamily="2" charset="77"/>
              <a:cs typeface="Poppins" pitchFamily="2" charset="77"/>
            </a:rPr>
            <a:t>Economic</a:t>
          </a:r>
        </a:p>
      </dgm:t>
    </dgm:pt>
    <dgm:pt modelId="{839B53D6-A15B-1E45-BBAC-FC8528C262F2}" type="parTrans" cxnId="{1A5C5EE9-E86E-674B-A753-D7993C42EA26}">
      <dgm:prSet/>
      <dgm:spPr/>
      <dgm:t>
        <a:bodyPr/>
        <a:lstStyle/>
        <a:p>
          <a:endParaRPr lang="en-US" sz="2000" b="0" i="0">
            <a:solidFill>
              <a:schemeClr val="tx1"/>
            </a:solidFill>
            <a:latin typeface="Poppins" pitchFamily="2" charset="77"/>
            <a:cs typeface="Poppins" pitchFamily="2" charset="77"/>
          </a:endParaRPr>
        </a:p>
      </dgm:t>
    </dgm:pt>
    <dgm:pt modelId="{01FBDF97-AADB-D44D-828D-9D5D6732FB08}" type="sibTrans" cxnId="{1A5C5EE9-E86E-674B-A753-D7993C42EA26}">
      <dgm:prSet/>
      <dgm:spPr/>
      <dgm:t>
        <a:bodyPr/>
        <a:lstStyle/>
        <a:p>
          <a:endParaRPr lang="en-US" sz="2000" b="0" i="0">
            <a:solidFill>
              <a:schemeClr val="tx1"/>
            </a:solidFill>
            <a:latin typeface="Poppins" pitchFamily="2" charset="77"/>
            <a:cs typeface="Poppins" pitchFamily="2" charset="77"/>
          </a:endParaRPr>
        </a:p>
      </dgm:t>
    </dgm:pt>
    <dgm:pt modelId="{27B99193-58DB-F240-8160-CE555545C425}">
      <dgm:prSet phldrT="[Text]" custT="1"/>
      <dgm:spPr/>
      <dgm:t>
        <a:bodyPr/>
        <a:lstStyle/>
        <a:p>
          <a:pPr>
            <a:buNone/>
          </a:pPr>
          <a:r>
            <a:rPr lang="en-US" sz="2000" b="0" i="0" dirty="0">
              <a:latin typeface="Poppins" pitchFamily="2" charset="77"/>
              <a:cs typeface="Poppins" pitchFamily="2" charset="77"/>
            </a:rPr>
            <a:t>Ability to buy and sell, livelihoods and income generation</a:t>
          </a:r>
        </a:p>
      </dgm:t>
    </dgm:pt>
    <dgm:pt modelId="{478C1B86-3C41-7542-86AE-90387B43255D}" type="parTrans" cxnId="{34E4B33D-BDA9-5A40-8196-9067F5D8144A}">
      <dgm:prSet/>
      <dgm:spPr/>
      <dgm:t>
        <a:bodyPr/>
        <a:lstStyle/>
        <a:p>
          <a:endParaRPr lang="en-US" sz="2000" b="0" i="0">
            <a:solidFill>
              <a:schemeClr val="tx1"/>
            </a:solidFill>
            <a:latin typeface="Poppins" pitchFamily="2" charset="77"/>
            <a:cs typeface="Poppins" pitchFamily="2" charset="77"/>
          </a:endParaRPr>
        </a:p>
      </dgm:t>
    </dgm:pt>
    <dgm:pt modelId="{724DA0B6-CF13-6E4A-84AD-C2E351559CDB}" type="sibTrans" cxnId="{34E4B33D-BDA9-5A40-8196-9067F5D8144A}">
      <dgm:prSet/>
      <dgm:spPr/>
      <dgm:t>
        <a:bodyPr/>
        <a:lstStyle/>
        <a:p>
          <a:endParaRPr lang="en-US" sz="2000" b="0" i="0">
            <a:solidFill>
              <a:schemeClr val="tx1"/>
            </a:solidFill>
            <a:latin typeface="Poppins" pitchFamily="2" charset="77"/>
            <a:cs typeface="Poppins" pitchFamily="2" charset="77"/>
          </a:endParaRPr>
        </a:p>
      </dgm:t>
    </dgm:pt>
    <dgm:pt modelId="{ECC8B0DF-996C-1D4D-A2C9-4E4CFA937534}">
      <dgm:prSet custT="1"/>
      <dgm:spPr>
        <a:solidFill>
          <a:schemeClr val="accent2">
            <a:lumMod val="40000"/>
            <a:lumOff val="60000"/>
          </a:schemeClr>
        </a:solidFill>
      </dgm:spPr>
      <dgm:t>
        <a:bodyPr/>
        <a:lstStyle/>
        <a:p>
          <a:r>
            <a:rPr lang="en-US" sz="2000" b="0" i="0">
              <a:latin typeface="Poppins" pitchFamily="2" charset="77"/>
              <a:cs typeface="Poppins" pitchFamily="2" charset="77"/>
            </a:rPr>
            <a:t>Physical</a:t>
          </a:r>
          <a:endParaRPr lang="en-US" sz="2000" b="0" i="0" dirty="0">
            <a:latin typeface="Poppins" pitchFamily="2" charset="77"/>
            <a:cs typeface="Poppins" pitchFamily="2" charset="77"/>
          </a:endParaRPr>
        </a:p>
      </dgm:t>
    </dgm:pt>
    <dgm:pt modelId="{2B5D87DE-CBCF-4E49-9250-8AF8E6883A8B}" type="parTrans" cxnId="{CF80CD0C-8EE4-4C48-9719-F28BE887E9EC}">
      <dgm:prSet/>
      <dgm:spPr/>
      <dgm:t>
        <a:bodyPr/>
        <a:lstStyle/>
        <a:p>
          <a:endParaRPr lang="en-US" sz="2000" b="0" i="0">
            <a:solidFill>
              <a:schemeClr val="tx1"/>
            </a:solidFill>
            <a:latin typeface="Poppins" pitchFamily="2" charset="77"/>
            <a:cs typeface="Poppins" pitchFamily="2" charset="77"/>
          </a:endParaRPr>
        </a:p>
      </dgm:t>
    </dgm:pt>
    <dgm:pt modelId="{0045CCC2-C3A3-7F49-A3C6-18763CB9FD27}" type="sibTrans" cxnId="{CF80CD0C-8EE4-4C48-9719-F28BE887E9EC}">
      <dgm:prSet/>
      <dgm:spPr/>
      <dgm:t>
        <a:bodyPr/>
        <a:lstStyle/>
        <a:p>
          <a:endParaRPr lang="en-US" sz="2000" b="0" i="0">
            <a:solidFill>
              <a:schemeClr val="tx1"/>
            </a:solidFill>
            <a:latin typeface="Poppins" pitchFamily="2" charset="77"/>
            <a:cs typeface="Poppins" pitchFamily="2" charset="77"/>
          </a:endParaRPr>
        </a:p>
      </dgm:t>
    </dgm:pt>
    <dgm:pt modelId="{D8EA25D0-597A-7643-B6C3-9428976A8956}">
      <dgm:prSet phldrT="[Text]" custT="1"/>
      <dgm:spPr/>
      <dgm:t>
        <a:bodyPr/>
        <a:lstStyle/>
        <a:p>
          <a:pPr>
            <a:buNone/>
          </a:pPr>
          <a:r>
            <a:rPr lang="en-US" sz="2000" b="0" i="0" dirty="0">
              <a:latin typeface="Poppins" pitchFamily="2" charset="77"/>
              <a:cs typeface="Poppins" pitchFamily="2" charset="77"/>
            </a:rPr>
            <a:t>Cohesion and relations within the community</a:t>
          </a:r>
        </a:p>
      </dgm:t>
    </dgm:pt>
    <dgm:pt modelId="{73F000F7-BC2A-4041-8692-36541C6FF2B7}" type="parTrans" cxnId="{12D5B135-F46F-B341-B0DE-95AD2C8FB922}">
      <dgm:prSet/>
      <dgm:spPr/>
      <dgm:t>
        <a:bodyPr/>
        <a:lstStyle/>
        <a:p>
          <a:endParaRPr lang="en-US" sz="2000" b="0" i="0">
            <a:solidFill>
              <a:schemeClr val="tx1"/>
            </a:solidFill>
            <a:latin typeface="Poppins" pitchFamily="2" charset="77"/>
            <a:cs typeface="Poppins" pitchFamily="2" charset="77"/>
          </a:endParaRPr>
        </a:p>
      </dgm:t>
    </dgm:pt>
    <dgm:pt modelId="{B62BB73D-F9BE-5148-8A8C-E9BA9ECF76EE}" type="sibTrans" cxnId="{12D5B135-F46F-B341-B0DE-95AD2C8FB922}">
      <dgm:prSet/>
      <dgm:spPr/>
      <dgm:t>
        <a:bodyPr/>
        <a:lstStyle/>
        <a:p>
          <a:endParaRPr lang="en-US" sz="2000" b="0" i="0">
            <a:solidFill>
              <a:schemeClr val="tx1"/>
            </a:solidFill>
            <a:latin typeface="Poppins" pitchFamily="2" charset="77"/>
            <a:cs typeface="Poppins" pitchFamily="2" charset="77"/>
          </a:endParaRPr>
        </a:p>
      </dgm:t>
    </dgm:pt>
    <dgm:pt modelId="{EAB5FCA0-F893-6041-BA68-F850C18254DF}">
      <dgm:prSet phldrT="[Text]" custT="1"/>
      <dgm:spPr/>
      <dgm:t>
        <a:bodyPr/>
        <a:lstStyle/>
        <a:p>
          <a:pPr>
            <a:buNone/>
          </a:pPr>
          <a:r>
            <a:rPr lang="en-US" sz="2000" b="0" i="0" dirty="0">
              <a:latin typeface="Poppins" pitchFamily="2" charset="77"/>
              <a:cs typeface="Poppins" pitchFamily="2" charset="77"/>
            </a:rPr>
            <a:t>Resources in and around the community e.g. livestock, trees, crops</a:t>
          </a:r>
        </a:p>
      </dgm:t>
    </dgm:pt>
    <dgm:pt modelId="{6B920182-E01B-AD40-9FFE-976A9F316B04}" type="parTrans" cxnId="{52959D8B-1B46-144C-9E4B-D299BF74A18A}">
      <dgm:prSet/>
      <dgm:spPr/>
      <dgm:t>
        <a:bodyPr/>
        <a:lstStyle/>
        <a:p>
          <a:endParaRPr lang="en-US" sz="2000" b="0" i="0">
            <a:solidFill>
              <a:schemeClr val="tx1"/>
            </a:solidFill>
            <a:latin typeface="Poppins" pitchFamily="2" charset="77"/>
            <a:cs typeface="Poppins" pitchFamily="2" charset="77"/>
          </a:endParaRPr>
        </a:p>
      </dgm:t>
    </dgm:pt>
    <dgm:pt modelId="{7E67B1BC-77A7-254B-BCFB-EAFF875F436B}" type="sibTrans" cxnId="{52959D8B-1B46-144C-9E4B-D299BF74A18A}">
      <dgm:prSet/>
      <dgm:spPr/>
      <dgm:t>
        <a:bodyPr/>
        <a:lstStyle/>
        <a:p>
          <a:endParaRPr lang="en-US" sz="2000" b="0" i="0">
            <a:solidFill>
              <a:schemeClr val="tx1"/>
            </a:solidFill>
            <a:latin typeface="Poppins" pitchFamily="2" charset="77"/>
            <a:cs typeface="Poppins" pitchFamily="2" charset="77"/>
          </a:endParaRPr>
        </a:p>
      </dgm:t>
    </dgm:pt>
    <dgm:pt modelId="{79E9D6A3-DDDC-5940-A5DD-77AB23F7D541}">
      <dgm:prSet custT="1"/>
      <dgm:spPr/>
      <dgm:t>
        <a:bodyPr/>
        <a:lstStyle/>
        <a:p>
          <a:pPr>
            <a:buNone/>
          </a:pPr>
          <a:r>
            <a:rPr lang="en-US" sz="2000" b="0" i="0" dirty="0">
              <a:latin typeface="Poppins" pitchFamily="2" charset="77"/>
              <a:cs typeface="Poppins" pitchFamily="2" charset="77"/>
            </a:rPr>
            <a:t>Infrastructure and construction e.g. roads, buildings, hand-pumps</a:t>
          </a:r>
        </a:p>
      </dgm:t>
    </dgm:pt>
    <dgm:pt modelId="{D94ADE3E-C51B-1D48-AC52-433FDD485E4B}" type="parTrans" cxnId="{D5B734DA-62CF-3948-A179-FD751D4B09C8}">
      <dgm:prSet/>
      <dgm:spPr/>
      <dgm:t>
        <a:bodyPr/>
        <a:lstStyle/>
        <a:p>
          <a:endParaRPr lang="en-US" sz="2000" b="0" i="0">
            <a:solidFill>
              <a:schemeClr val="tx1"/>
            </a:solidFill>
            <a:latin typeface="Poppins" pitchFamily="2" charset="77"/>
            <a:cs typeface="Poppins" pitchFamily="2" charset="77"/>
          </a:endParaRPr>
        </a:p>
      </dgm:t>
    </dgm:pt>
    <dgm:pt modelId="{E74F01B7-893D-F54B-8EC2-40D92BFB28C1}" type="sibTrans" cxnId="{D5B734DA-62CF-3948-A179-FD751D4B09C8}">
      <dgm:prSet/>
      <dgm:spPr/>
      <dgm:t>
        <a:bodyPr/>
        <a:lstStyle/>
        <a:p>
          <a:endParaRPr lang="en-US" sz="2000" b="0" i="0">
            <a:solidFill>
              <a:schemeClr val="tx1"/>
            </a:solidFill>
            <a:latin typeface="Poppins" pitchFamily="2" charset="77"/>
            <a:cs typeface="Poppins" pitchFamily="2" charset="77"/>
          </a:endParaRPr>
        </a:p>
      </dgm:t>
    </dgm:pt>
    <dgm:pt modelId="{031F9529-287C-9544-8B84-1D11E66E2DFE}" type="pres">
      <dgm:prSet presAssocID="{6F4A5414-83D2-4546-82DF-D84401B18DF4}" presName="Name0" presStyleCnt="0">
        <dgm:presLayoutVars>
          <dgm:dir/>
          <dgm:animLvl val="lvl"/>
          <dgm:resizeHandles val="exact"/>
        </dgm:presLayoutVars>
      </dgm:prSet>
      <dgm:spPr/>
    </dgm:pt>
    <dgm:pt modelId="{14730A14-7FC3-3543-BA12-DA3FD7D680E7}" type="pres">
      <dgm:prSet presAssocID="{B5CCAEA2-7562-6446-AF26-8A0EAACE300C}" presName="linNode" presStyleCnt="0"/>
      <dgm:spPr/>
    </dgm:pt>
    <dgm:pt modelId="{C1683E5C-397C-B24D-81B3-D45BF507FAF8}" type="pres">
      <dgm:prSet presAssocID="{B5CCAEA2-7562-6446-AF26-8A0EAACE300C}" presName="parentText" presStyleLbl="node1" presStyleIdx="0" presStyleCnt="5" custScaleX="95949">
        <dgm:presLayoutVars>
          <dgm:chMax val="1"/>
          <dgm:bulletEnabled val="1"/>
        </dgm:presLayoutVars>
      </dgm:prSet>
      <dgm:spPr/>
    </dgm:pt>
    <dgm:pt modelId="{814C3616-6AA5-B14D-A743-B1CCDA919BF5}" type="pres">
      <dgm:prSet presAssocID="{B5CCAEA2-7562-6446-AF26-8A0EAACE300C}" presName="descendantText" presStyleLbl="alignAccFollowNode1" presStyleIdx="0" presStyleCnt="5" custScaleX="312389">
        <dgm:presLayoutVars>
          <dgm:bulletEnabled val="1"/>
        </dgm:presLayoutVars>
      </dgm:prSet>
      <dgm:spPr/>
    </dgm:pt>
    <dgm:pt modelId="{3AC55643-F9B1-9242-9EF2-B7B9ECACCDBA}" type="pres">
      <dgm:prSet presAssocID="{30C697A9-7BF7-2342-A0B5-0BE4D5564B90}" presName="sp" presStyleCnt="0"/>
      <dgm:spPr/>
    </dgm:pt>
    <dgm:pt modelId="{D8E731D2-EC54-D34A-A72E-0713FBACE8B1}" type="pres">
      <dgm:prSet presAssocID="{7F5DFEB5-0233-9643-AF90-00CF8A8F3370}" presName="linNode" presStyleCnt="0"/>
      <dgm:spPr/>
    </dgm:pt>
    <dgm:pt modelId="{3F7C4A4A-6706-0D46-BDEA-430FB63A01AB}" type="pres">
      <dgm:prSet presAssocID="{7F5DFEB5-0233-9643-AF90-00CF8A8F3370}" presName="parentText" presStyleLbl="node1" presStyleIdx="1" presStyleCnt="5" custScaleX="95949">
        <dgm:presLayoutVars>
          <dgm:chMax val="1"/>
          <dgm:bulletEnabled val="1"/>
        </dgm:presLayoutVars>
      </dgm:prSet>
      <dgm:spPr/>
    </dgm:pt>
    <dgm:pt modelId="{CDF1EA68-D260-BB47-9E46-4891A8111EB2}" type="pres">
      <dgm:prSet presAssocID="{7F5DFEB5-0233-9643-AF90-00CF8A8F3370}" presName="descendantText" presStyleLbl="alignAccFollowNode1" presStyleIdx="1" presStyleCnt="5" custScaleX="312389">
        <dgm:presLayoutVars>
          <dgm:bulletEnabled val="1"/>
        </dgm:presLayoutVars>
      </dgm:prSet>
      <dgm:spPr/>
    </dgm:pt>
    <dgm:pt modelId="{57AF59C1-D5E8-E848-B0F8-D5CF095BEA35}" type="pres">
      <dgm:prSet presAssocID="{4E9BD893-DF40-D440-9730-F7257C476424}" presName="sp" presStyleCnt="0"/>
      <dgm:spPr/>
    </dgm:pt>
    <dgm:pt modelId="{AA053363-45BA-B544-93A4-4B55B515B425}" type="pres">
      <dgm:prSet presAssocID="{D8A3EDD1-8F77-DE4D-9ACA-CA227F92C497}" presName="linNode" presStyleCnt="0"/>
      <dgm:spPr/>
    </dgm:pt>
    <dgm:pt modelId="{7EFF47DF-4F25-8F47-813F-BCD9B5835A26}" type="pres">
      <dgm:prSet presAssocID="{D8A3EDD1-8F77-DE4D-9ACA-CA227F92C497}" presName="parentText" presStyleLbl="node1" presStyleIdx="2" presStyleCnt="5" custScaleX="95949">
        <dgm:presLayoutVars>
          <dgm:chMax val="1"/>
          <dgm:bulletEnabled val="1"/>
        </dgm:presLayoutVars>
      </dgm:prSet>
      <dgm:spPr/>
    </dgm:pt>
    <dgm:pt modelId="{A32D58D4-B85E-8348-9BAA-E24F61D977A8}" type="pres">
      <dgm:prSet presAssocID="{D8A3EDD1-8F77-DE4D-9ACA-CA227F92C497}" presName="descendantText" presStyleLbl="alignAccFollowNode1" presStyleIdx="2" presStyleCnt="5" custScaleX="312389">
        <dgm:presLayoutVars>
          <dgm:bulletEnabled val="1"/>
        </dgm:presLayoutVars>
      </dgm:prSet>
      <dgm:spPr/>
    </dgm:pt>
    <dgm:pt modelId="{558B6E9D-D7B1-7344-848A-5C488307A104}" type="pres">
      <dgm:prSet presAssocID="{6C22CBAC-E246-2248-A0A7-01E049A2A340}" presName="sp" presStyleCnt="0"/>
      <dgm:spPr/>
    </dgm:pt>
    <dgm:pt modelId="{7526E2D2-603D-1046-8FF2-85440D289BD4}" type="pres">
      <dgm:prSet presAssocID="{ECC8B0DF-996C-1D4D-A2C9-4E4CFA937534}" presName="linNode" presStyleCnt="0"/>
      <dgm:spPr/>
    </dgm:pt>
    <dgm:pt modelId="{44A8941E-F831-CE48-9B34-847C2FE17125}" type="pres">
      <dgm:prSet presAssocID="{ECC8B0DF-996C-1D4D-A2C9-4E4CFA937534}" presName="parentText" presStyleLbl="node1" presStyleIdx="3" presStyleCnt="5" custScaleX="95949">
        <dgm:presLayoutVars>
          <dgm:chMax val="1"/>
          <dgm:bulletEnabled val="1"/>
        </dgm:presLayoutVars>
      </dgm:prSet>
      <dgm:spPr/>
    </dgm:pt>
    <dgm:pt modelId="{4F14339A-25FC-3C4C-B545-A6B623ED2E47}" type="pres">
      <dgm:prSet presAssocID="{ECC8B0DF-996C-1D4D-A2C9-4E4CFA937534}" presName="descendantText" presStyleLbl="alignAccFollowNode1" presStyleIdx="3" presStyleCnt="5" custScaleX="312389">
        <dgm:presLayoutVars>
          <dgm:bulletEnabled val="1"/>
        </dgm:presLayoutVars>
      </dgm:prSet>
      <dgm:spPr/>
    </dgm:pt>
    <dgm:pt modelId="{0D275D84-F110-0747-9129-543B6B7299D9}" type="pres">
      <dgm:prSet presAssocID="{0045CCC2-C3A3-7F49-A3C6-18763CB9FD27}" presName="sp" presStyleCnt="0"/>
      <dgm:spPr/>
    </dgm:pt>
    <dgm:pt modelId="{9470EFF7-0AB2-2144-A977-CBE270C42DD6}" type="pres">
      <dgm:prSet presAssocID="{97347242-B548-1141-9CFA-1D70DE4033F8}" presName="linNode" presStyleCnt="0"/>
      <dgm:spPr/>
    </dgm:pt>
    <dgm:pt modelId="{F71EE9AB-713E-7141-82FC-C5C65EB5866E}" type="pres">
      <dgm:prSet presAssocID="{97347242-B548-1141-9CFA-1D70DE4033F8}" presName="parentText" presStyleLbl="node1" presStyleIdx="4" presStyleCnt="5" custScaleX="95949">
        <dgm:presLayoutVars>
          <dgm:chMax val="1"/>
          <dgm:bulletEnabled val="1"/>
        </dgm:presLayoutVars>
      </dgm:prSet>
      <dgm:spPr/>
    </dgm:pt>
    <dgm:pt modelId="{2D1C4C9B-9678-0744-AC52-DCFCCEA75795}" type="pres">
      <dgm:prSet presAssocID="{97347242-B548-1141-9CFA-1D70DE4033F8}" presName="descendantText" presStyleLbl="alignAccFollowNode1" presStyleIdx="4" presStyleCnt="5" custScaleX="312389">
        <dgm:presLayoutVars>
          <dgm:bulletEnabled val="1"/>
        </dgm:presLayoutVars>
      </dgm:prSet>
      <dgm:spPr/>
    </dgm:pt>
  </dgm:ptLst>
  <dgm:cxnLst>
    <dgm:cxn modelId="{CF80CD0C-8EE4-4C48-9719-F28BE887E9EC}" srcId="{6F4A5414-83D2-4546-82DF-D84401B18DF4}" destId="{ECC8B0DF-996C-1D4D-A2C9-4E4CFA937534}" srcOrd="3" destOrd="0" parTransId="{2B5D87DE-CBCF-4E49-9250-8AF8E6883A8B}" sibTransId="{0045CCC2-C3A3-7F49-A3C6-18763CB9FD27}"/>
    <dgm:cxn modelId="{1E10FA16-F758-9042-9304-F5A5F19C43D3}" type="presOf" srcId="{EAB5FCA0-F893-6041-BA68-F850C18254DF}" destId="{A32D58D4-B85E-8348-9BAA-E24F61D977A8}" srcOrd="0" destOrd="0" presId="urn:microsoft.com/office/officeart/2005/8/layout/vList5"/>
    <dgm:cxn modelId="{12D5B135-F46F-B341-B0DE-95AD2C8FB922}" srcId="{7F5DFEB5-0233-9643-AF90-00CF8A8F3370}" destId="{D8EA25D0-597A-7643-B6C3-9428976A8956}" srcOrd="0" destOrd="0" parTransId="{73F000F7-BC2A-4041-8692-36541C6FF2B7}" sibTransId="{B62BB73D-F9BE-5148-8A8C-E9BA9ECF76EE}"/>
    <dgm:cxn modelId="{5635E639-C1AC-5048-A45B-A637F3547946}" type="presOf" srcId="{79E9D6A3-DDDC-5940-A5DD-77AB23F7D541}" destId="{4F14339A-25FC-3C4C-B545-A6B623ED2E47}" srcOrd="0" destOrd="0" presId="urn:microsoft.com/office/officeart/2005/8/layout/vList5"/>
    <dgm:cxn modelId="{34E4B33D-BDA9-5A40-8196-9067F5D8144A}" srcId="{97347242-B548-1141-9CFA-1D70DE4033F8}" destId="{27B99193-58DB-F240-8160-CE555545C425}" srcOrd="0" destOrd="0" parTransId="{478C1B86-3C41-7542-86AE-90387B43255D}" sibTransId="{724DA0B6-CF13-6E4A-84AD-C2E351559CDB}"/>
    <dgm:cxn modelId="{E1E59F3F-0366-EE48-8B6F-A2529DC0E128}" type="presOf" srcId="{C33F27B8-67D5-A74F-84EC-A407D094EA74}" destId="{814C3616-6AA5-B14D-A743-B1CCDA919BF5}" srcOrd="0" destOrd="0" presId="urn:microsoft.com/office/officeart/2005/8/layout/vList5"/>
    <dgm:cxn modelId="{8243E744-B7A3-C541-882E-0C7F8F019584}" type="presOf" srcId="{97347242-B548-1141-9CFA-1D70DE4033F8}" destId="{F71EE9AB-713E-7141-82FC-C5C65EB5866E}" srcOrd="0" destOrd="0" presId="urn:microsoft.com/office/officeart/2005/8/layout/vList5"/>
    <dgm:cxn modelId="{DBBAF345-33B4-7A4E-8F15-600A8741975F}" srcId="{6F4A5414-83D2-4546-82DF-D84401B18DF4}" destId="{B5CCAEA2-7562-6446-AF26-8A0EAACE300C}" srcOrd="0" destOrd="0" parTransId="{2B6E7F80-5083-CC47-9744-1EDCFAEB72EA}" sibTransId="{30C697A9-7BF7-2342-A0B5-0BE4D5564B90}"/>
    <dgm:cxn modelId="{A8CF7147-38F0-7049-B421-0AA6E741374C}" srcId="{6F4A5414-83D2-4546-82DF-D84401B18DF4}" destId="{7F5DFEB5-0233-9643-AF90-00CF8A8F3370}" srcOrd="1" destOrd="0" parTransId="{B177A120-AEB5-764C-9BEF-9A374B1073BD}" sibTransId="{4E9BD893-DF40-D440-9730-F7257C476424}"/>
    <dgm:cxn modelId="{A23B6052-8D42-534A-84C8-932614DCF265}" type="presOf" srcId="{7F5DFEB5-0233-9643-AF90-00CF8A8F3370}" destId="{3F7C4A4A-6706-0D46-BDEA-430FB63A01AB}" srcOrd="0" destOrd="0" presId="urn:microsoft.com/office/officeart/2005/8/layout/vList5"/>
    <dgm:cxn modelId="{34C92154-0C72-9348-846C-2FEFAD5DCB3C}" type="presOf" srcId="{ECC8B0DF-996C-1D4D-A2C9-4E4CFA937534}" destId="{44A8941E-F831-CE48-9B34-847C2FE17125}" srcOrd="0" destOrd="0" presId="urn:microsoft.com/office/officeart/2005/8/layout/vList5"/>
    <dgm:cxn modelId="{52959D8B-1B46-144C-9E4B-D299BF74A18A}" srcId="{D8A3EDD1-8F77-DE4D-9ACA-CA227F92C497}" destId="{EAB5FCA0-F893-6041-BA68-F850C18254DF}" srcOrd="0" destOrd="0" parTransId="{6B920182-E01B-AD40-9FFE-976A9F316B04}" sibTransId="{7E67B1BC-77A7-254B-BCFB-EAFF875F436B}"/>
    <dgm:cxn modelId="{B0F62B90-A353-0249-B325-F7A6E38D6A2B}" type="presOf" srcId="{27B99193-58DB-F240-8160-CE555545C425}" destId="{2D1C4C9B-9678-0744-AC52-DCFCCEA75795}" srcOrd="0" destOrd="0" presId="urn:microsoft.com/office/officeart/2005/8/layout/vList5"/>
    <dgm:cxn modelId="{EE5F36A6-2498-0747-B232-2B313925857C}" type="presOf" srcId="{D8A3EDD1-8F77-DE4D-9ACA-CA227F92C497}" destId="{7EFF47DF-4F25-8F47-813F-BCD9B5835A26}" srcOrd="0" destOrd="0" presId="urn:microsoft.com/office/officeart/2005/8/layout/vList5"/>
    <dgm:cxn modelId="{724163A7-D011-5341-A1F7-D1C62C61EBFA}" type="presOf" srcId="{B5CCAEA2-7562-6446-AF26-8A0EAACE300C}" destId="{C1683E5C-397C-B24D-81B3-D45BF507FAF8}" srcOrd="0" destOrd="0" presId="urn:microsoft.com/office/officeart/2005/8/layout/vList5"/>
    <dgm:cxn modelId="{A615C5B5-D946-0649-A321-9FC6009C2A49}" type="presOf" srcId="{D8EA25D0-597A-7643-B6C3-9428976A8956}" destId="{CDF1EA68-D260-BB47-9E46-4891A8111EB2}" srcOrd="0" destOrd="0" presId="urn:microsoft.com/office/officeart/2005/8/layout/vList5"/>
    <dgm:cxn modelId="{C7829ACD-62C0-C945-8F1E-72B8470D0A31}" srcId="{B5CCAEA2-7562-6446-AF26-8A0EAACE300C}" destId="{C33F27B8-67D5-A74F-84EC-A407D094EA74}" srcOrd="0" destOrd="0" parTransId="{990816BB-9278-8A44-AF75-B0C1FAEA6490}" sibTransId="{49C6D136-BC94-674C-A960-0F09FA3A2AE6}"/>
    <dgm:cxn modelId="{D5B734DA-62CF-3948-A179-FD751D4B09C8}" srcId="{ECC8B0DF-996C-1D4D-A2C9-4E4CFA937534}" destId="{79E9D6A3-DDDC-5940-A5DD-77AB23F7D541}" srcOrd="0" destOrd="0" parTransId="{D94ADE3E-C51B-1D48-AC52-433FDD485E4B}" sibTransId="{E74F01B7-893D-F54B-8EC2-40D92BFB28C1}"/>
    <dgm:cxn modelId="{7E3318DF-328A-4548-946F-CD8538806B39}" srcId="{6F4A5414-83D2-4546-82DF-D84401B18DF4}" destId="{D8A3EDD1-8F77-DE4D-9ACA-CA227F92C497}" srcOrd="2" destOrd="0" parTransId="{05B99613-45D4-ED42-9DBA-3CE6A6070540}" sibTransId="{6C22CBAC-E246-2248-A0A7-01E049A2A340}"/>
    <dgm:cxn modelId="{1A5C5EE9-E86E-674B-A753-D7993C42EA26}" srcId="{6F4A5414-83D2-4546-82DF-D84401B18DF4}" destId="{97347242-B548-1141-9CFA-1D70DE4033F8}" srcOrd="4" destOrd="0" parTransId="{839B53D6-A15B-1E45-BBAC-FC8528C262F2}" sibTransId="{01FBDF97-AADB-D44D-828D-9D5D6732FB08}"/>
    <dgm:cxn modelId="{ADF81CFF-D1C6-FC42-87AB-4A869DD287BA}" type="presOf" srcId="{6F4A5414-83D2-4546-82DF-D84401B18DF4}" destId="{031F9529-287C-9544-8B84-1D11E66E2DFE}" srcOrd="0" destOrd="0" presId="urn:microsoft.com/office/officeart/2005/8/layout/vList5"/>
    <dgm:cxn modelId="{6DC69C44-CE16-1D41-80B7-B15BD8FF2AF4}" type="presParOf" srcId="{031F9529-287C-9544-8B84-1D11E66E2DFE}" destId="{14730A14-7FC3-3543-BA12-DA3FD7D680E7}" srcOrd="0" destOrd="0" presId="urn:microsoft.com/office/officeart/2005/8/layout/vList5"/>
    <dgm:cxn modelId="{825B8BEF-EAF1-2840-9210-3527D69F1A7F}" type="presParOf" srcId="{14730A14-7FC3-3543-BA12-DA3FD7D680E7}" destId="{C1683E5C-397C-B24D-81B3-D45BF507FAF8}" srcOrd="0" destOrd="0" presId="urn:microsoft.com/office/officeart/2005/8/layout/vList5"/>
    <dgm:cxn modelId="{09644868-1752-0241-9FE0-4442E1335A73}" type="presParOf" srcId="{14730A14-7FC3-3543-BA12-DA3FD7D680E7}" destId="{814C3616-6AA5-B14D-A743-B1CCDA919BF5}" srcOrd="1" destOrd="0" presId="urn:microsoft.com/office/officeart/2005/8/layout/vList5"/>
    <dgm:cxn modelId="{377638B6-E7F7-9A43-B2C8-9565C5DE228D}" type="presParOf" srcId="{031F9529-287C-9544-8B84-1D11E66E2DFE}" destId="{3AC55643-F9B1-9242-9EF2-B7B9ECACCDBA}" srcOrd="1" destOrd="0" presId="urn:microsoft.com/office/officeart/2005/8/layout/vList5"/>
    <dgm:cxn modelId="{915E6038-AF73-5C4C-9DE8-CD27A379EC4B}" type="presParOf" srcId="{031F9529-287C-9544-8B84-1D11E66E2DFE}" destId="{D8E731D2-EC54-D34A-A72E-0713FBACE8B1}" srcOrd="2" destOrd="0" presId="urn:microsoft.com/office/officeart/2005/8/layout/vList5"/>
    <dgm:cxn modelId="{41E98500-B1DE-2443-B643-8FA8BE2A5B6E}" type="presParOf" srcId="{D8E731D2-EC54-D34A-A72E-0713FBACE8B1}" destId="{3F7C4A4A-6706-0D46-BDEA-430FB63A01AB}" srcOrd="0" destOrd="0" presId="urn:microsoft.com/office/officeart/2005/8/layout/vList5"/>
    <dgm:cxn modelId="{5E53A701-96B1-F243-90E6-A09A98CED5A8}" type="presParOf" srcId="{D8E731D2-EC54-D34A-A72E-0713FBACE8B1}" destId="{CDF1EA68-D260-BB47-9E46-4891A8111EB2}" srcOrd="1" destOrd="0" presId="urn:microsoft.com/office/officeart/2005/8/layout/vList5"/>
    <dgm:cxn modelId="{33F911E0-86A2-354C-82D3-446A01B460BB}" type="presParOf" srcId="{031F9529-287C-9544-8B84-1D11E66E2DFE}" destId="{57AF59C1-D5E8-E848-B0F8-D5CF095BEA35}" srcOrd="3" destOrd="0" presId="urn:microsoft.com/office/officeart/2005/8/layout/vList5"/>
    <dgm:cxn modelId="{77E9ED09-5C75-4449-AE67-A7A264B515C5}" type="presParOf" srcId="{031F9529-287C-9544-8B84-1D11E66E2DFE}" destId="{AA053363-45BA-B544-93A4-4B55B515B425}" srcOrd="4" destOrd="0" presId="urn:microsoft.com/office/officeart/2005/8/layout/vList5"/>
    <dgm:cxn modelId="{24DEA58A-99FE-2346-BD41-8637C71BD217}" type="presParOf" srcId="{AA053363-45BA-B544-93A4-4B55B515B425}" destId="{7EFF47DF-4F25-8F47-813F-BCD9B5835A26}" srcOrd="0" destOrd="0" presId="urn:microsoft.com/office/officeart/2005/8/layout/vList5"/>
    <dgm:cxn modelId="{2A807A5C-D372-5841-A93A-1CBD62B14990}" type="presParOf" srcId="{AA053363-45BA-B544-93A4-4B55B515B425}" destId="{A32D58D4-B85E-8348-9BAA-E24F61D977A8}" srcOrd="1" destOrd="0" presId="urn:microsoft.com/office/officeart/2005/8/layout/vList5"/>
    <dgm:cxn modelId="{0189BDD3-514E-4247-A6C4-B25AD0DCBD1D}" type="presParOf" srcId="{031F9529-287C-9544-8B84-1D11E66E2DFE}" destId="{558B6E9D-D7B1-7344-848A-5C488307A104}" srcOrd="5" destOrd="0" presId="urn:microsoft.com/office/officeart/2005/8/layout/vList5"/>
    <dgm:cxn modelId="{2D19941A-FD7C-E746-80B6-CFB3021E491B}" type="presParOf" srcId="{031F9529-287C-9544-8B84-1D11E66E2DFE}" destId="{7526E2D2-603D-1046-8FF2-85440D289BD4}" srcOrd="6" destOrd="0" presId="urn:microsoft.com/office/officeart/2005/8/layout/vList5"/>
    <dgm:cxn modelId="{56B5C8A7-6C6B-2C42-86A8-6A0FDDFEED9C}" type="presParOf" srcId="{7526E2D2-603D-1046-8FF2-85440D289BD4}" destId="{44A8941E-F831-CE48-9B34-847C2FE17125}" srcOrd="0" destOrd="0" presId="urn:microsoft.com/office/officeart/2005/8/layout/vList5"/>
    <dgm:cxn modelId="{7F1AC33F-175F-F646-882E-F69DF9AF9DC7}" type="presParOf" srcId="{7526E2D2-603D-1046-8FF2-85440D289BD4}" destId="{4F14339A-25FC-3C4C-B545-A6B623ED2E47}" srcOrd="1" destOrd="0" presId="urn:microsoft.com/office/officeart/2005/8/layout/vList5"/>
    <dgm:cxn modelId="{0E908E9A-3712-FA4D-AA35-9EE81A2A5988}" type="presParOf" srcId="{031F9529-287C-9544-8B84-1D11E66E2DFE}" destId="{0D275D84-F110-0747-9129-543B6B7299D9}" srcOrd="7" destOrd="0" presId="urn:microsoft.com/office/officeart/2005/8/layout/vList5"/>
    <dgm:cxn modelId="{6FACAEB6-2D86-984A-8263-3576B15FBC7E}" type="presParOf" srcId="{031F9529-287C-9544-8B84-1D11E66E2DFE}" destId="{9470EFF7-0AB2-2144-A977-CBE270C42DD6}" srcOrd="8" destOrd="0" presId="urn:microsoft.com/office/officeart/2005/8/layout/vList5"/>
    <dgm:cxn modelId="{F34CB960-2AFB-8B4E-BBAD-EB151B736F3A}" type="presParOf" srcId="{9470EFF7-0AB2-2144-A977-CBE270C42DD6}" destId="{F71EE9AB-713E-7141-82FC-C5C65EB5866E}" srcOrd="0" destOrd="0" presId="urn:microsoft.com/office/officeart/2005/8/layout/vList5"/>
    <dgm:cxn modelId="{36149A33-4F88-9C46-B276-566DDDDBB179}" type="presParOf" srcId="{9470EFF7-0AB2-2144-A977-CBE270C42DD6}" destId="{2D1C4C9B-9678-0744-AC52-DCFCCEA7579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E43A07-30C2-5048-A503-B3DFA7F0BABE}" type="doc">
      <dgm:prSet loTypeId="urn:microsoft.com/office/officeart/2005/8/layout/venn3" loCatId="" qsTypeId="urn:microsoft.com/office/officeart/2005/8/quickstyle/simple4" qsCatId="simple" csTypeId="urn:microsoft.com/office/officeart/2005/8/colors/accent2_3" csCatId="accent2" phldr="1"/>
      <dgm:spPr/>
      <dgm:t>
        <a:bodyPr/>
        <a:lstStyle/>
        <a:p>
          <a:endParaRPr lang="en-US"/>
        </a:p>
      </dgm:t>
    </dgm:pt>
    <dgm:pt modelId="{A5D0FB8A-718E-A94B-B8D5-9748274EF5AF}">
      <dgm:prSet phldrT="[Text]" custT="1"/>
      <dgm:spPr/>
      <dgm:t>
        <a:bodyPr/>
        <a:lstStyle/>
        <a:p>
          <a:r>
            <a:rPr lang="en-US" sz="2000"/>
            <a:t>A hazard occurring</a:t>
          </a:r>
          <a:endParaRPr lang="en-US" sz="2000" dirty="0"/>
        </a:p>
      </dgm:t>
    </dgm:pt>
    <dgm:pt modelId="{C8EB15D1-6485-7D4C-8BA0-3C6B1C843F13}" type="parTrans" cxnId="{4D1643B2-BC10-EE4E-813E-B070BD5F2C21}">
      <dgm:prSet/>
      <dgm:spPr/>
      <dgm:t>
        <a:bodyPr/>
        <a:lstStyle/>
        <a:p>
          <a:endParaRPr lang="en-US" sz="2000"/>
        </a:p>
      </dgm:t>
    </dgm:pt>
    <dgm:pt modelId="{32744D59-EC0A-BB4F-AEAA-127D35D6A9FB}" type="sibTrans" cxnId="{4D1643B2-BC10-EE4E-813E-B070BD5F2C21}">
      <dgm:prSet/>
      <dgm:spPr/>
      <dgm:t>
        <a:bodyPr/>
        <a:lstStyle/>
        <a:p>
          <a:endParaRPr lang="en-US" sz="2000"/>
        </a:p>
      </dgm:t>
    </dgm:pt>
    <dgm:pt modelId="{FDBF4350-75DF-4D47-BD84-CCDAF7D5D5B5}">
      <dgm:prSet phldrT="[Text]" custT="1"/>
      <dgm:spPr/>
      <dgm:t>
        <a:bodyPr/>
        <a:lstStyle/>
        <a:p>
          <a:r>
            <a:rPr lang="en-US" sz="2000"/>
            <a:t>which impacts vulnerable people, assets and systems</a:t>
          </a:r>
          <a:endParaRPr lang="en-US" sz="2000" dirty="0"/>
        </a:p>
      </dgm:t>
    </dgm:pt>
    <dgm:pt modelId="{CC3D38C3-87C0-514E-B6FC-C21D4ACE3CB8}" type="parTrans" cxnId="{1D834290-0EC1-334C-92CA-27D7A881FF4C}">
      <dgm:prSet/>
      <dgm:spPr/>
      <dgm:t>
        <a:bodyPr/>
        <a:lstStyle/>
        <a:p>
          <a:endParaRPr lang="en-US" sz="2000"/>
        </a:p>
      </dgm:t>
    </dgm:pt>
    <dgm:pt modelId="{E32DC3FD-02AE-B04B-BCD6-C41287025181}" type="sibTrans" cxnId="{1D834290-0EC1-334C-92CA-27D7A881FF4C}">
      <dgm:prSet/>
      <dgm:spPr/>
      <dgm:t>
        <a:bodyPr/>
        <a:lstStyle/>
        <a:p>
          <a:endParaRPr lang="en-US" sz="2000"/>
        </a:p>
      </dgm:t>
    </dgm:pt>
    <dgm:pt modelId="{45DE2AF1-1E30-E446-B0AF-AFB377A56D64}">
      <dgm:prSet phldrT="[Text]" custT="1"/>
      <dgm:spPr/>
      <dgm:t>
        <a:bodyPr/>
        <a:lstStyle/>
        <a:p>
          <a:r>
            <a:rPr lang="en-US" sz="2000"/>
            <a:t>but can be minimized by the capacity of vulnerable people to respond to the disaster.</a:t>
          </a:r>
          <a:endParaRPr lang="en-US" sz="2000" dirty="0"/>
        </a:p>
      </dgm:t>
    </dgm:pt>
    <dgm:pt modelId="{2BF48827-03E1-C94B-829A-E15669E3F550}" type="parTrans" cxnId="{80E8755A-59CA-984C-936B-B2B4AFD23FD9}">
      <dgm:prSet/>
      <dgm:spPr/>
      <dgm:t>
        <a:bodyPr/>
        <a:lstStyle/>
        <a:p>
          <a:endParaRPr lang="en-US" sz="2000"/>
        </a:p>
      </dgm:t>
    </dgm:pt>
    <dgm:pt modelId="{930CE3FB-16C9-CF47-B520-8284FB22495A}" type="sibTrans" cxnId="{80E8755A-59CA-984C-936B-B2B4AFD23FD9}">
      <dgm:prSet/>
      <dgm:spPr/>
      <dgm:t>
        <a:bodyPr/>
        <a:lstStyle/>
        <a:p>
          <a:endParaRPr lang="en-US" sz="2000"/>
        </a:p>
      </dgm:t>
    </dgm:pt>
    <dgm:pt modelId="{C4D7A197-EF33-2249-9491-2360636F1DCF}" type="pres">
      <dgm:prSet presAssocID="{FDE43A07-30C2-5048-A503-B3DFA7F0BABE}" presName="Name0" presStyleCnt="0">
        <dgm:presLayoutVars>
          <dgm:dir/>
          <dgm:resizeHandles val="exact"/>
        </dgm:presLayoutVars>
      </dgm:prSet>
      <dgm:spPr/>
    </dgm:pt>
    <dgm:pt modelId="{118FD30C-655E-EF44-94AC-278F46125A2D}" type="pres">
      <dgm:prSet presAssocID="{A5D0FB8A-718E-A94B-B8D5-9748274EF5AF}" presName="Name5" presStyleLbl="vennNode1" presStyleIdx="0" presStyleCnt="3">
        <dgm:presLayoutVars>
          <dgm:bulletEnabled val="1"/>
        </dgm:presLayoutVars>
      </dgm:prSet>
      <dgm:spPr/>
    </dgm:pt>
    <dgm:pt modelId="{1F0A3175-E096-264D-92E6-137784EC187D}" type="pres">
      <dgm:prSet presAssocID="{32744D59-EC0A-BB4F-AEAA-127D35D6A9FB}" presName="space" presStyleCnt="0"/>
      <dgm:spPr/>
    </dgm:pt>
    <dgm:pt modelId="{26AA76A3-9325-9143-9895-09FF195A84E6}" type="pres">
      <dgm:prSet presAssocID="{FDBF4350-75DF-4D47-BD84-CCDAF7D5D5B5}" presName="Name5" presStyleLbl="vennNode1" presStyleIdx="1" presStyleCnt="3">
        <dgm:presLayoutVars>
          <dgm:bulletEnabled val="1"/>
        </dgm:presLayoutVars>
      </dgm:prSet>
      <dgm:spPr/>
    </dgm:pt>
    <dgm:pt modelId="{E46324D7-BDBF-5C4D-B1C4-B337F673FCCA}" type="pres">
      <dgm:prSet presAssocID="{E32DC3FD-02AE-B04B-BCD6-C41287025181}" presName="space" presStyleCnt="0"/>
      <dgm:spPr/>
    </dgm:pt>
    <dgm:pt modelId="{43AE18D5-D710-EE4A-B9E1-AF630CB5F8CE}" type="pres">
      <dgm:prSet presAssocID="{45DE2AF1-1E30-E446-B0AF-AFB377A56D64}" presName="Name5" presStyleLbl="vennNode1" presStyleIdx="2" presStyleCnt="3">
        <dgm:presLayoutVars>
          <dgm:bulletEnabled val="1"/>
        </dgm:presLayoutVars>
      </dgm:prSet>
      <dgm:spPr/>
    </dgm:pt>
  </dgm:ptLst>
  <dgm:cxnLst>
    <dgm:cxn modelId="{80E8755A-59CA-984C-936B-B2B4AFD23FD9}" srcId="{FDE43A07-30C2-5048-A503-B3DFA7F0BABE}" destId="{45DE2AF1-1E30-E446-B0AF-AFB377A56D64}" srcOrd="2" destOrd="0" parTransId="{2BF48827-03E1-C94B-829A-E15669E3F550}" sibTransId="{930CE3FB-16C9-CF47-B520-8284FB22495A}"/>
    <dgm:cxn modelId="{1D834290-0EC1-334C-92CA-27D7A881FF4C}" srcId="{FDE43A07-30C2-5048-A503-B3DFA7F0BABE}" destId="{FDBF4350-75DF-4D47-BD84-CCDAF7D5D5B5}" srcOrd="1" destOrd="0" parTransId="{CC3D38C3-87C0-514E-B6FC-C21D4ACE3CB8}" sibTransId="{E32DC3FD-02AE-B04B-BCD6-C41287025181}"/>
    <dgm:cxn modelId="{299EA091-5F79-FB4D-8CFF-9D479F024459}" type="presOf" srcId="{A5D0FB8A-718E-A94B-B8D5-9748274EF5AF}" destId="{118FD30C-655E-EF44-94AC-278F46125A2D}" srcOrd="0" destOrd="0" presId="urn:microsoft.com/office/officeart/2005/8/layout/venn3"/>
    <dgm:cxn modelId="{AB0042AF-E421-304D-81D3-1772783F8B94}" type="presOf" srcId="{FDE43A07-30C2-5048-A503-B3DFA7F0BABE}" destId="{C4D7A197-EF33-2249-9491-2360636F1DCF}" srcOrd="0" destOrd="0" presId="urn:microsoft.com/office/officeart/2005/8/layout/venn3"/>
    <dgm:cxn modelId="{4D1643B2-BC10-EE4E-813E-B070BD5F2C21}" srcId="{FDE43A07-30C2-5048-A503-B3DFA7F0BABE}" destId="{A5D0FB8A-718E-A94B-B8D5-9748274EF5AF}" srcOrd="0" destOrd="0" parTransId="{C8EB15D1-6485-7D4C-8BA0-3C6B1C843F13}" sibTransId="{32744D59-EC0A-BB4F-AEAA-127D35D6A9FB}"/>
    <dgm:cxn modelId="{8823E1C0-80F6-7F46-9A12-04022D998F27}" type="presOf" srcId="{FDBF4350-75DF-4D47-BD84-CCDAF7D5D5B5}" destId="{26AA76A3-9325-9143-9895-09FF195A84E6}" srcOrd="0" destOrd="0" presId="urn:microsoft.com/office/officeart/2005/8/layout/venn3"/>
    <dgm:cxn modelId="{4C030CF0-11A1-EB4C-863F-F22A5575B5BD}" type="presOf" srcId="{45DE2AF1-1E30-E446-B0AF-AFB377A56D64}" destId="{43AE18D5-D710-EE4A-B9E1-AF630CB5F8CE}" srcOrd="0" destOrd="0" presId="urn:microsoft.com/office/officeart/2005/8/layout/venn3"/>
    <dgm:cxn modelId="{B0F3C67C-7F3A-B844-B3C6-8287D92EA041}" type="presParOf" srcId="{C4D7A197-EF33-2249-9491-2360636F1DCF}" destId="{118FD30C-655E-EF44-94AC-278F46125A2D}" srcOrd="0" destOrd="0" presId="urn:microsoft.com/office/officeart/2005/8/layout/venn3"/>
    <dgm:cxn modelId="{B7A9D148-DE8C-AD4C-B099-9076EF45430F}" type="presParOf" srcId="{C4D7A197-EF33-2249-9491-2360636F1DCF}" destId="{1F0A3175-E096-264D-92E6-137784EC187D}" srcOrd="1" destOrd="0" presId="urn:microsoft.com/office/officeart/2005/8/layout/venn3"/>
    <dgm:cxn modelId="{BC12863C-DBA9-EA49-B36F-622925E06443}" type="presParOf" srcId="{C4D7A197-EF33-2249-9491-2360636F1DCF}" destId="{26AA76A3-9325-9143-9895-09FF195A84E6}" srcOrd="2" destOrd="0" presId="urn:microsoft.com/office/officeart/2005/8/layout/venn3"/>
    <dgm:cxn modelId="{0E6585E8-785F-1540-B86B-04424857E0A6}" type="presParOf" srcId="{C4D7A197-EF33-2249-9491-2360636F1DCF}" destId="{E46324D7-BDBF-5C4D-B1C4-B337F673FCCA}" srcOrd="3" destOrd="0" presId="urn:microsoft.com/office/officeart/2005/8/layout/venn3"/>
    <dgm:cxn modelId="{348D2BF1-D3CB-2447-BCAF-50132D9A8E0D}" type="presParOf" srcId="{C4D7A197-EF33-2249-9491-2360636F1DCF}" destId="{43AE18D5-D710-EE4A-B9E1-AF630CB5F8CE}"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142684-8B56-B64A-AB53-6722373AB6FE}" type="doc">
      <dgm:prSet loTypeId="urn:microsoft.com/office/officeart/2005/8/layout/process2" loCatId="" qsTypeId="urn:microsoft.com/office/officeart/2005/8/quickstyle/simple1" qsCatId="simple" csTypeId="urn:microsoft.com/office/officeart/2005/8/colors/accent2_3" csCatId="accent2" phldr="1"/>
      <dgm:spPr/>
    </dgm:pt>
    <dgm:pt modelId="{A1726DE0-C215-B446-B422-FC96D03A8845}">
      <dgm:prSet phldrT="[Text]" custT="1"/>
      <dgm:spPr/>
      <dgm:t>
        <a:bodyPr/>
        <a:lstStyle/>
        <a:p>
          <a:pPr algn="l"/>
          <a:r>
            <a:rPr lang="en-US" sz="2000" b="0" i="0" dirty="0">
              <a:solidFill>
                <a:schemeClr val="tx1"/>
              </a:solidFill>
              <a:latin typeface="Poppins" pitchFamily="2" charset="77"/>
              <a:cs typeface="Poppins" pitchFamily="2" charset="77"/>
            </a:rPr>
            <a:t>1. Preparation</a:t>
          </a:r>
        </a:p>
      </dgm:t>
    </dgm:pt>
    <dgm:pt modelId="{BE898D7D-59CA-8B4C-9082-E0D8E29B68E6}" type="parTrans" cxnId="{DA902A0F-BF60-7844-9573-98F0E271712E}">
      <dgm:prSet/>
      <dgm:spPr/>
      <dgm:t>
        <a:bodyPr/>
        <a:lstStyle/>
        <a:p>
          <a:pPr algn="l"/>
          <a:endParaRPr lang="en-US" sz="2000" b="0" i="0">
            <a:solidFill>
              <a:schemeClr val="tx1"/>
            </a:solidFill>
            <a:latin typeface="Poppins" pitchFamily="2" charset="77"/>
            <a:cs typeface="Poppins" pitchFamily="2" charset="77"/>
          </a:endParaRPr>
        </a:p>
      </dgm:t>
    </dgm:pt>
    <dgm:pt modelId="{96CD0759-0869-6A4F-9E3D-4A54A98FBD9D}" type="sibTrans" cxnId="{DA902A0F-BF60-7844-9573-98F0E271712E}">
      <dgm:prSet custT="1"/>
      <dgm:spPr/>
      <dgm:t>
        <a:bodyPr/>
        <a:lstStyle/>
        <a:p>
          <a:pPr algn="l"/>
          <a:endParaRPr lang="en-US" sz="2000" b="0" i="0">
            <a:solidFill>
              <a:schemeClr val="tx1"/>
            </a:solidFill>
            <a:latin typeface="Poppins" pitchFamily="2" charset="77"/>
            <a:cs typeface="Poppins" pitchFamily="2" charset="77"/>
          </a:endParaRPr>
        </a:p>
      </dgm:t>
    </dgm:pt>
    <dgm:pt modelId="{5CE49616-C2E3-C949-96B0-077FE86DCE7F}">
      <dgm:prSet phldrT="[Text]" custT="1"/>
      <dgm:spPr/>
      <dgm:t>
        <a:bodyPr/>
        <a:lstStyle/>
        <a:p>
          <a:pPr algn="l"/>
          <a:r>
            <a:rPr lang="en-US" sz="2000" b="0" i="0" dirty="0">
              <a:solidFill>
                <a:schemeClr val="tx1"/>
              </a:solidFill>
              <a:latin typeface="Poppins" pitchFamily="2" charset="77"/>
              <a:cs typeface="Poppins" pitchFamily="2" charset="77"/>
            </a:rPr>
            <a:t>4. Pressure and Release Model (PAR)</a:t>
          </a:r>
        </a:p>
      </dgm:t>
    </dgm:pt>
    <dgm:pt modelId="{66F43BA0-76FE-1547-B537-7F4B77D2BDD8}" type="parTrans" cxnId="{0A4DDD55-EF5B-344A-8F74-62B322D8D40A}">
      <dgm:prSet/>
      <dgm:spPr/>
      <dgm:t>
        <a:bodyPr/>
        <a:lstStyle/>
        <a:p>
          <a:pPr algn="l"/>
          <a:endParaRPr lang="en-US" sz="2000" b="0" i="0">
            <a:solidFill>
              <a:schemeClr val="tx1"/>
            </a:solidFill>
            <a:latin typeface="Poppins" pitchFamily="2" charset="77"/>
            <a:cs typeface="Poppins" pitchFamily="2" charset="77"/>
          </a:endParaRPr>
        </a:p>
      </dgm:t>
    </dgm:pt>
    <dgm:pt modelId="{A4F2F7F1-B119-5749-BEB0-1C8286149533}" type="sibTrans" cxnId="{0A4DDD55-EF5B-344A-8F74-62B322D8D40A}">
      <dgm:prSet custT="1"/>
      <dgm:spPr/>
      <dgm:t>
        <a:bodyPr/>
        <a:lstStyle/>
        <a:p>
          <a:pPr algn="l"/>
          <a:endParaRPr lang="en-US" sz="2000" b="0" i="0">
            <a:solidFill>
              <a:schemeClr val="tx1"/>
            </a:solidFill>
            <a:latin typeface="Poppins" pitchFamily="2" charset="77"/>
            <a:cs typeface="Poppins" pitchFamily="2" charset="77"/>
          </a:endParaRPr>
        </a:p>
      </dgm:t>
    </dgm:pt>
    <dgm:pt modelId="{3EAB2E58-A4DB-B648-B920-FE8130BF0552}">
      <dgm:prSet phldrT="[Text]" custT="1"/>
      <dgm:spPr/>
      <dgm:t>
        <a:bodyPr/>
        <a:lstStyle/>
        <a:p>
          <a:pPr algn="l"/>
          <a:r>
            <a:rPr lang="en-US" sz="2000" b="0" i="0" dirty="0">
              <a:solidFill>
                <a:schemeClr val="tx1"/>
              </a:solidFill>
              <a:latin typeface="Poppins" pitchFamily="2" charset="77"/>
              <a:cs typeface="Poppins" pitchFamily="2" charset="77"/>
            </a:rPr>
            <a:t>5. Community-level Risk Management Plan</a:t>
          </a:r>
        </a:p>
      </dgm:t>
    </dgm:pt>
    <dgm:pt modelId="{44D8F593-FBAC-1343-9E76-07E216F567A2}" type="parTrans" cxnId="{9FDE1DC5-E45D-9B43-ABF4-28EB9729D33C}">
      <dgm:prSet/>
      <dgm:spPr/>
      <dgm:t>
        <a:bodyPr/>
        <a:lstStyle/>
        <a:p>
          <a:pPr algn="l"/>
          <a:endParaRPr lang="en-US" sz="2000" b="0" i="0">
            <a:solidFill>
              <a:schemeClr val="tx1"/>
            </a:solidFill>
            <a:latin typeface="Poppins" pitchFamily="2" charset="77"/>
            <a:cs typeface="Poppins" pitchFamily="2" charset="77"/>
          </a:endParaRPr>
        </a:p>
      </dgm:t>
    </dgm:pt>
    <dgm:pt modelId="{017CF902-7B1E-FA49-B860-78F2EDC05532}" type="sibTrans" cxnId="{9FDE1DC5-E45D-9B43-ABF4-28EB9729D33C}">
      <dgm:prSet/>
      <dgm:spPr/>
      <dgm:t>
        <a:bodyPr/>
        <a:lstStyle/>
        <a:p>
          <a:pPr algn="l"/>
          <a:endParaRPr lang="en-US" sz="2000" b="0" i="0">
            <a:solidFill>
              <a:schemeClr val="tx1"/>
            </a:solidFill>
            <a:latin typeface="Poppins" pitchFamily="2" charset="77"/>
            <a:cs typeface="Poppins" pitchFamily="2" charset="77"/>
          </a:endParaRPr>
        </a:p>
      </dgm:t>
    </dgm:pt>
    <dgm:pt modelId="{E7554497-9094-5D48-A833-14DD84CBAE20}">
      <dgm:prSet phldrT="[Text]" custT="1"/>
      <dgm:spPr/>
      <dgm:t>
        <a:bodyPr/>
        <a:lstStyle/>
        <a:p>
          <a:pPr algn="l"/>
          <a:r>
            <a:rPr lang="en-US" sz="2000" b="0" i="0" dirty="0">
              <a:solidFill>
                <a:schemeClr val="tx1"/>
              </a:solidFill>
              <a:latin typeface="Poppins" pitchFamily="2" charset="77"/>
              <a:cs typeface="Poppins" pitchFamily="2" charset="77"/>
            </a:rPr>
            <a:t>2. Hazard Assessment</a:t>
          </a:r>
        </a:p>
      </dgm:t>
    </dgm:pt>
    <dgm:pt modelId="{A759A109-A084-294A-AEE0-DC07EDE4A239}" type="parTrans" cxnId="{11492F74-1BF5-C846-980D-EC24AD8CBDF4}">
      <dgm:prSet/>
      <dgm:spPr/>
      <dgm:t>
        <a:bodyPr/>
        <a:lstStyle/>
        <a:p>
          <a:pPr algn="l"/>
          <a:endParaRPr lang="en-US" sz="2000" b="0" i="0">
            <a:solidFill>
              <a:schemeClr val="tx1"/>
            </a:solidFill>
            <a:latin typeface="Poppins" pitchFamily="2" charset="77"/>
            <a:cs typeface="Poppins" pitchFamily="2" charset="77"/>
          </a:endParaRPr>
        </a:p>
      </dgm:t>
    </dgm:pt>
    <dgm:pt modelId="{7091B310-384F-7C43-BC62-A66A51B04F34}" type="sibTrans" cxnId="{11492F74-1BF5-C846-980D-EC24AD8CBDF4}">
      <dgm:prSet custT="1"/>
      <dgm:spPr/>
      <dgm:t>
        <a:bodyPr/>
        <a:lstStyle/>
        <a:p>
          <a:pPr algn="l"/>
          <a:endParaRPr lang="en-US" sz="2000" b="0" i="0">
            <a:solidFill>
              <a:schemeClr val="tx1"/>
            </a:solidFill>
            <a:latin typeface="Poppins" pitchFamily="2" charset="77"/>
            <a:cs typeface="Poppins" pitchFamily="2" charset="77"/>
          </a:endParaRPr>
        </a:p>
      </dgm:t>
    </dgm:pt>
    <dgm:pt modelId="{09592E4F-60D3-F24B-A429-0AEED72F1794}">
      <dgm:prSet phldrT="[Text]" custT="1"/>
      <dgm:spPr/>
      <dgm:t>
        <a:bodyPr/>
        <a:lstStyle/>
        <a:p>
          <a:pPr algn="l"/>
          <a:r>
            <a:rPr lang="en-US" sz="2000" b="0" i="0" dirty="0">
              <a:solidFill>
                <a:schemeClr val="tx1"/>
              </a:solidFill>
              <a:latin typeface="Poppins" pitchFamily="2" charset="77"/>
              <a:cs typeface="Poppins" pitchFamily="2" charset="77"/>
            </a:rPr>
            <a:t>3. Vulnerability and Capacity Assessment (VCA)</a:t>
          </a:r>
        </a:p>
      </dgm:t>
    </dgm:pt>
    <dgm:pt modelId="{7C0113D3-CF19-8449-ABC5-2C3BC7412330}" type="parTrans" cxnId="{EA377C62-A067-9A4D-90E5-529B1CAF34EF}">
      <dgm:prSet/>
      <dgm:spPr/>
      <dgm:t>
        <a:bodyPr/>
        <a:lstStyle/>
        <a:p>
          <a:pPr algn="l"/>
          <a:endParaRPr lang="en-US" sz="2000" b="0" i="0">
            <a:solidFill>
              <a:schemeClr val="tx1"/>
            </a:solidFill>
            <a:latin typeface="Poppins" pitchFamily="2" charset="77"/>
            <a:cs typeface="Poppins" pitchFamily="2" charset="77"/>
          </a:endParaRPr>
        </a:p>
      </dgm:t>
    </dgm:pt>
    <dgm:pt modelId="{7019098A-1C36-D048-A39A-EDC4B93BEEA9}" type="sibTrans" cxnId="{EA377C62-A067-9A4D-90E5-529B1CAF34EF}">
      <dgm:prSet custT="1"/>
      <dgm:spPr/>
      <dgm:t>
        <a:bodyPr/>
        <a:lstStyle/>
        <a:p>
          <a:pPr algn="l"/>
          <a:endParaRPr lang="en-US" sz="2000" b="0" i="0">
            <a:solidFill>
              <a:schemeClr val="tx1"/>
            </a:solidFill>
            <a:latin typeface="Poppins" pitchFamily="2" charset="77"/>
            <a:cs typeface="Poppins" pitchFamily="2" charset="77"/>
          </a:endParaRPr>
        </a:p>
      </dgm:t>
    </dgm:pt>
    <dgm:pt modelId="{24732C02-1D62-3043-8BC4-B1A74FEC4B3A}" type="pres">
      <dgm:prSet presAssocID="{22142684-8B56-B64A-AB53-6722373AB6FE}" presName="linearFlow" presStyleCnt="0">
        <dgm:presLayoutVars>
          <dgm:resizeHandles val="exact"/>
        </dgm:presLayoutVars>
      </dgm:prSet>
      <dgm:spPr/>
    </dgm:pt>
    <dgm:pt modelId="{4CCB38C1-3038-4046-A2A2-2C7926892618}" type="pres">
      <dgm:prSet presAssocID="{A1726DE0-C215-B446-B422-FC96D03A8845}" presName="node" presStyleLbl="node1" presStyleIdx="0" presStyleCnt="5" custScaleX="311534">
        <dgm:presLayoutVars>
          <dgm:bulletEnabled val="1"/>
        </dgm:presLayoutVars>
      </dgm:prSet>
      <dgm:spPr/>
    </dgm:pt>
    <dgm:pt modelId="{35E770A0-06EC-CB4D-967C-EEEDF1778859}" type="pres">
      <dgm:prSet presAssocID="{96CD0759-0869-6A4F-9E3D-4A54A98FBD9D}" presName="sibTrans" presStyleLbl="sibTrans2D1" presStyleIdx="0" presStyleCnt="4"/>
      <dgm:spPr/>
    </dgm:pt>
    <dgm:pt modelId="{9DDF2024-2990-994B-BAAD-3628C6FCC964}" type="pres">
      <dgm:prSet presAssocID="{96CD0759-0869-6A4F-9E3D-4A54A98FBD9D}" presName="connectorText" presStyleLbl="sibTrans2D1" presStyleIdx="0" presStyleCnt="4"/>
      <dgm:spPr/>
    </dgm:pt>
    <dgm:pt modelId="{75F154D1-7C69-3C44-A240-141EEB7C6165}" type="pres">
      <dgm:prSet presAssocID="{E7554497-9094-5D48-A833-14DD84CBAE20}" presName="node" presStyleLbl="node1" presStyleIdx="1" presStyleCnt="5" custScaleX="311534">
        <dgm:presLayoutVars>
          <dgm:bulletEnabled val="1"/>
        </dgm:presLayoutVars>
      </dgm:prSet>
      <dgm:spPr/>
    </dgm:pt>
    <dgm:pt modelId="{BF20D08C-75FA-B54E-BA13-7C2DEE55B500}" type="pres">
      <dgm:prSet presAssocID="{7091B310-384F-7C43-BC62-A66A51B04F34}" presName="sibTrans" presStyleLbl="sibTrans2D1" presStyleIdx="1" presStyleCnt="4"/>
      <dgm:spPr/>
    </dgm:pt>
    <dgm:pt modelId="{CAA25C08-3DAF-1944-ACE6-75220CE17568}" type="pres">
      <dgm:prSet presAssocID="{7091B310-384F-7C43-BC62-A66A51B04F34}" presName="connectorText" presStyleLbl="sibTrans2D1" presStyleIdx="1" presStyleCnt="4"/>
      <dgm:spPr/>
    </dgm:pt>
    <dgm:pt modelId="{944BEADC-9FCE-6045-8D08-03CBB87A74CF}" type="pres">
      <dgm:prSet presAssocID="{09592E4F-60D3-F24B-A429-0AEED72F1794}" presName="node" presStyleLbl="node1" presStyleIdx="2" presStyleCnt="5" custScaleX="311534">
        <dgm:presLayoutVars>
          <dgm:bulletEnabled val="1"/>
        </dgm:presLayoutVars>
      </dgm:prSet>
      <dgm:spPr/>
    </dgm:pt>
    <dgm:pt modelId="{AE52E88D-654A-7745-A733-9E9FFF591A24}" type="pres">
      <dgm:prSet presAssocID="{7019098A-1C36-D048-A39A-EDC4B93BEEA9}" presName="sibTrans" presStyleLbl="sibTrans2D1" presStyleIdx="2" presStyleCnt="4"/>
      <dgm:spPr/>
    </dgm:pt>
    <dgm:pt modelId="{2080D0A7-F601-4541-BAB7-66A264253116}" type="pres">
      <dgm:prSet presAssocID="{7019098A-1C36-D048-A39A-EDC4B93BEEA9}" presName="connectorText" presStyleLbl="sibTrans2D1" presStyleIdx="2" presStyleCnt="4"/>
      <dgm:spPr/>
    </dgm:pt>
    <dgm:pt modelId="{9FBB6D42-ECA4-3D45-8904-8AA34D0854B2}" type="pres">
      <dgm:prSet presAssocID="{5CE49616-C2E3-C949-96B0-077FE86DCE7F}" presName="node" presStyleLbl="node1" presStyleIdx="3" presStyleCnt="5" custScaleX="311534">
        <dgm:presLayoutVars>
          <dgm:bulletEnabled val="1"/>
        </dgm:presLayoutVars>
      </dgm:prSet>
      <dgm:spPr/>
    </dgm:pt>
    <dgm:pt modelId="{390749F4-8695-C24E-8E30-B149061AA4D3}" type="pres">
      <dgm:prSet presAssocID="{A4F2F7F1-B119-5749-BEB0-1C8286149533}" presName="sibTrans" presStyleLbl="sibTrans2D1" presStyleIdx="3" presStyleCnt="4"/>
      <dgm:spPr/>
    </dgm:pt>
    <dgm:pt modelId="{BC62E1B9-5344-F249-90A6-A5FF3E5ECECD}" type="pres">
      <dgm:prSet presAssocID="{A4F2F7F1-B119-5749-BEB0-1C8286149533}" presName="connectorText" presStyleLbl="sibTrans2D1" presStyleIdx="3" presStyleCnt="4"/>
      <dgm:spPr/>
    </dgm:pt>
    <dgm:pt modelId="{38DE13A3-AF49-1945-8D3B-4BC4AA7B8698}" type="pres">
      <dgm:prSet presAssocID="{3EAB2E58-A4DB-B648-B920-FE8130BF0552}" presName="node" presStyleLbl="node1" presStyleIdx="4" presStyleCnt="5" custScaleX="311534">
        <dgm:presLayoutVars>
          <dgm:bulletEnabled val="1"/>
        </dgm:presLayoutVars>
      </dgm:prSet>
      <dgm:spPr/>
    </dgm:pt>
  </dgm:ptLst>
  <dgm:cxnLst>
    <dgm:cxn modelId="{DA902A0F-BF60-7844-9573-98F0E271712E}" srcId="{22142684-8B56-B64A-AB53-6722373AB6FE}" destId="{A1726DE0-C215-B446-B422-FC96D03A8845}" srcOrd="0" destOrd="0" parTransId="{BE898D7D-59CA-8B4C-9082-E0D8E29B68E6}" sibTransId="{96CD0759-0869-6A4F-9E3D-4A54A98FBD9D}"/>
    <dgm:cxn modelId="{54A48B16-9E4D-4943-AA73-5DED61E7A3B0}" type="presOf" srcId="{A4F2F7F1-B119-5749-BEB0-1C8286149533}" destId="{390749F4-8695-C24E-8E30-B149061AA4D3}" srcOrd="0" destOrd="0" presId="urn:microsoft.com/office/officeart/2005/8/layout/process2"/>
    <dgm:cxn modelId="{AD89DB1D-3B06-ED4A-BCF7-A954F565AB45}" type="presOf" srcId="{A4F2F7F1-B119-5749-BEB0-1C8286149533}" destId="{BC62E1B9-5344-F249-90A6-A5FF3E5ECECD}" srcOrd="1" destOrd="0" presId="urn:microsoft.com/office/officeart/2005/8/layout/process2"/>
    <dgm:cxn modelId="{EA377C62-A067-9A4D-90E5-529B1CAF34EF}" srcId="{22142684-8B56-B64A-AB53-6722373AB6FE}" destId="{09592E4F-60D3-F24B-A429-0AEED72F1794}" srcOrd="2" destOrd="0" parTransId="{7C0113D3-CF19-8449-ABC5-2C3BC7412330}" sibTransId="{7019098A-1C36-D048-A39A-EDC4B93BEEA9}"/>
    <dgm:cxn modelId="{6911A06C-51DE-3E4E-95D4-60647269A31E}" type="presOf" srcId="{96CD0759-0869-6A4F-9E3D-4A54A98FBD9D}" destId="{9DDF2024-2990-994B-BAAD-3628C6FCC964}" srcOrd="1" destOrd="0" presId="urn:microsoft.com/office/officeart/2005/8/layout/process2"/>
    <dgm:cxn modelId="{3F59AB51-7B18-4F49-A2B4-E86AA8CD7F80}" type="presOf" srcId="{22142684-8B56-B64A-AB53-6722373AB6FE}" destId="{24732C02-1D62-3043-8BC4-B1A74FEC4B3A}" srcOrd="0" destOrd="0" presId="urn:microsoft.com/office/officeart/2005/8/layout/process2"/>
    <dgm:cxn modelId="{7DFFD051-BC15-6E46-B846-E933F5321A29}" type="presOf" srcId="{7091B310-384F-7C43-BC62-A66A51B04F34}" destId="{CAA25C08-3DAF-1944-ACE6-75220CE17568}" srcOrd="1" destOrd="0" presId="urn:microsoft.com/office/officeart/2005/8/layout/process2"/>
    <dgm:cxn modelId="{11492F74-1BF5-C846-980D-EC24AD8CBDF4}" srcId="{22142684-8B56-B64A-AB53-6722373AB6FE}" destId="{E7554497-9094-5D48-A833-14DD84CBAE20}" srcOrd="1" destOrd="0" parTransId="{A759A109-A084-294A-AEE0-DC07EDE4A239}" sibTransId="{7091B310-384F-7C43-BC62-A66A51B04F34}"/>
    <dgm:cxn modelId="{0A4DDD55-EF5B-344A-8F74-62B322D8D40A}" srcId="{22142684-8B56-B64A-AB53-6722373AB6FE}" destId="{5CE49616-C2E3-C949-96B0-077FE86DCE7F}" srcOrd="3" destOrd="0" parTransId="{66F43BA0-76FE-1547-B537-7F4B77D2BDD8}" sibTransId="{A4F2F7F1-B119-5749-BEB0-1C8286149533}"/>
    <dgm:cxn modelId="{FF2A5EA6-E49C-3748-BFC9-2E351BD961F9}" type="presOf" srcId="{7091B310-384F-7C43-BC62-A66A51B04F34}" destId="{BF20D08C-75FA-B54E-BA13-7C2DEE55B500}" srcOrd="0" destOrd="0" presId="urn:microsoft.com/office/officeart/2005/8/layout/process2"/>
    <dgm:cxn modelId="{2DDA59AC-DB45-6347-9D25-3FC183B2065C}" type="presOf" srcId="{E7554497-9094-5D48-A833-14DD84CBAE20}" destId="{75F154D1-7C69-3C44-A240-141EEB7C6165}" srcOrd="0" destOrd="0" presId="urn:microsoft.com/office/officeart/2005/8/layout/process2"/>
    <dgm:cxn modelId="{670D6EC1-D6F8-2B44-812C-D11F13B72336}" type="presOf" srcId="{A1726DE0-C215-B446-B422-FC96D03A8845}" destId="{4CCB38C1-3038-4046-A2A2-2C7926892618}" srcOrd="0" destOrd="0" presId="urn:microsoft.com/office/officeart/2005/8/layout/process2"/>
    <dgm:cxn modelId="{9FDE1DC5-E45D-9B43-ABF4-28EB9729D33C}" srcId="{22142684-8B56-B64A-AB53-6722373AB6FE}" destId="{3EAB2E58-A4DB-B648-B920-FE8130BF0552}" srcOrd="4" destOrd="0" parTransId="{44D8F593-FBAC-1343-9E76-07E216F567A2}" sibTransId="{017CF902-7B1E-FA49-B860-78F2EDC05532}"/>
    <dgm:cxn modelId="{59A1FFC5-0F6A-9743-B061-4784D466E069}" type="presOf" srcId="{96CD0759-0869-6A4F-9E3D-4A54A98FBD9D}" destId="{35E770A0-06EC-CB4D-967C-EEEDF1778859}" srcOrd="0" destOrd="0" presId="urn:microsoft.com/office/officeart/2005/8/layout/process2"/>
    <dgm:cxn modelId="{01AFD4C8-3D69-5F4A-B3E5-4AD52AC94487}" type="presOf" srcId="{7019098A-1C36-D048-A39A-EDC4B93BEEA9}" destId="{2080D0A7-F601-4541-BAB7-66A264253116}" srcOrd="1" destOrd="0" presId="urn:microsoft.com/office/officeart/2005/8/layout/process2"/>
    <dgm:cxn modelId="{C3EF99CE-126E-B94F-944A-560E03FAC6D2}" type="presOf" srcId="{3EAB2E58-A4DB-B648-B920-FE8130BF0552}" destId="{38DE13A3-AF49-1945-8D3B-4BC4AA7B8698}" srcOrd="0" destOrd="0" presId="urn:microsoft.com/office/officeart/2005/8/layout/process2"/>
    <dgm:cxn modelId="{C16C75CF-0F8B-E941-9F4B-9D17BF73E254}" type="presOf" srcId="{7019098A-1C36-D048-A39A-EDC4B93BEEA9}" destId="{AE52E88D-654A-7745-A733-9E9FFF591A24}" srcOrd="0" destOrd="0" presId="urn:microsoft.com/office/officeart/2005/8/layout/process2"/>
    <dgm:cxn modelId="{E9B13CD0-1131-0244-AAF8-F2F296DABB23}" type="presOf" srcId="{5CE49616-C2E3-C949-96B0-077FE86DCE7F}" destId="{9FBB6D42-ECA4-3D45-8904-8AA34D0854B2}" srcOrd="0" destOrd="0" presId="urn:microsoft.com/office/officeart/2005/8/layout/process2"/>
    <dgm:cxn modelId="{20F8ADE3-684E-2A4E-B0EE-6B99A50AEF71}" type="presOf" srcId="{09592E4F-60D3-F24B-A429-0AEED72F1794}" destId="{944BEADC-9FCE-6045-8D08-03CBB87A74CF}" srcOrd="0" destOrd="0" presId="urn:microsoft.com/office/officeart/2005/8/layout/process2"/>
    <dgm:cxn modelId="{3ECEE1FE-A639-304C-AAEE-5D6776AA4A82}" type="presParOf" srcId="{24732C02-1D62-3043-8BC4-B1A74FEC4B3A}" destId="{4CCB38C1-3038-4046-A2A2-2C7926892618}" srcOrd="0" destOrd="0" presId="urn:microsoft.com/office/officeart/2005/8/layout/process2"/>
    <dgm:cxn modelId="{23DFAE40-D235-2B4E-9661-9384DF6C5490}" type="presParOf" srcId="{24732C02-1D62-3043-8BC4-B1A74FEC4B3A}" destId="{35E770A0-06EC-CB4D-967C-EEEDF1778859}" srcOrd="1" destOrd="0" presId="urn:microsoft.com/office/officeart/2005/8/layout/process2"/>
    <dgm:cxn modelId="{4503261C-FFAD-414D-AD3F-264F09D0BA6B}" type="presParOf" srcId="{35E770A0-06EC-CB4D-967C-EEEDF1778859}" destId="{9DDF2024-2990-994B-BAAD-3628C6FCC964}" srcOrd="0" destOrd="0" presId="urn:microsoft.com/office/officeart/2005/8/layout/process2"/>
    <dgm:cxn modelId="{CAF82592-10D3-F449-84B3-4276BB956B83}" type="presParOf" srcId="{24732C02-1D62-3043-8BC4-B1A74FEC4B3A}" destId="{75F154D1-7C69-3C44-A240-141EEB7C6165}" srcOrd="2" destOrd="0" presId="urn:microsoft.com/office/officeart/2005/8/layout/process2"/>
    <dgm:cxn modelId="{AFEC4203-9515-0F45-936E-216EA36252EC}" type="presParOf" srcId="{24732C02-1D62-3043-8BC4-B1A74FEC4B3A}" destId="{BF20D08C-75FA-B54E-BA13-7C2DEE55B500}" srcOrd="3" destOrd="0" presId="urn:microsoft.com/office/officeart/2005/8/layout/process2"/>
    <dgm:cxn modelId="{5676039F-77C1-9D4D-953D-D6640880A633}" type="presParOf" srcId="{BF20D08C-75FA-B54E-BA13-7C2DEE55B500}" destId="{CAA25C08-3DAF-1944-ACE6-75220CE17568}" srcOrd="0" destOrd="0" presId="urn:microsoft.com/office/officeart/2005/8/layout/process2"/>
    <dgm:cxn modelId="{ECC82D0F-5690-3349-8AB9-33833B8B92A4}" type="presParOf" srcId="{24732C02-1D62-3043-8BC4-B1A74FEC4B3A}" destId="{944BEADC-9FCE-6045-8D08-03CBB87A74CF}" srcOrd="4" destOrd="0" presId="urn:microsoft.com/office/officeart/2005/8/layout/process2"/>
    <dgm:cxn modelId="{DC6902B1-749E-EB42-A878-F37B54B244AB}" type="presParOf" srcId="{24732C02-1D62-3043-8BC4-B1A74FEC4B3A}" destId="{AE52E88D-654A-7745-A733-9E9FFF591A24}" srcOrd="5" destOrd="0" presId="urn:microsoft.com/office/officeart/2005/8/layout/process2"/>
    <dgm:cxn modelId="{FECFABF6-61EC-5A41-8253-60562A70F5C1}" type="presParOf" srcId="{AE52E88D-654A-7745-A733-9E9FFF591A24}" destId="{2080D0A7-F601-4541-BAB7-66A264253116}" srcOrd="0" destOrd="0" presId="urn:microsoft.com/office/officeart/2005/8/layout/process2"/>
    <dgm:cxn modelId="{CD925649-067C-FB45-BAE1-2D82B85D59E3}" type="presParOf" srcId="{24732C02-1D62-3043-8BC4-B1A74FEC4B3A}" destId="{9FBB6D42-ECA4-3D45-8904-8AA34D0854B2}" srcOrd="6" destOrd="0" presId="urn:microsoft.com/office/officeart/2005/8/layout/process2"/>
    <dgm:cxn modelId="{78B37005-6777-374A-939D-B498C39899F1}" type="presParOf" srcId="{24732C02-1D62-3043-8BC4-B1A74FEC4B3A}" destId="{390749F4-8695-C24E-8E30-B149061AA4D3}" srcOrd="7" destOrd="0" presId="urn:microsoft.com/office/officeart/2005/8/layout/process2"/>
    <dgm:cxn modelId="{D7B0BA32-E339-2A42-8826-5EFC401B5AAA}" type="presParOf" srcId="{390749F4-8695-C24E-8E30-B149061AA4D3}" destId="{BC62E1B9-5344-F249-90A6-A5FF3E5ECECD}" srcOrd="0" destOrd="0" presId="urn:microsoft.com/office/officeart/2005/8/layout/process2"/>
    <dgm:cxn modelId="{21D0A24E-7CBB-8146-807F-882B92340942}" type="presParOf" srcId="{24732C02-1D62-3043-8BC4-B1A74FEC4B3A}" destId="{38DE13A3-AF49-1945-8D3B-4BC4AA7B8698}"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494A31-6D5F-A542-B54B-7AB2DE1CD3E8}" type="doc">
      <dgm:prSet loTypeId="urn:microsoft.com/office/officeart/2005/8/layout/vList3" loCatId="" qsTypeId="urn:microsoft.com/office/officeart/2005/8/quickstyle/simple1" qsCatId="simple" csTypeId="urn:microsoft.com/office/officeart/2005/8/colors/accent2_4" csCatId="accent2" phldr="1"/>
      <dgm:spPr/>
    </dgm:pt>
    <dgm:pt modelId="{406CF28A-8C6C-4044-BAC9-E437037B76F0}">
      <dgm:prSet phldrT="[Text]"/>
      <dgm:spPr/>
      <dgm:t>
        <a:bodyPr/>
        <a:lstStyle/>
        <a:p>
          <a:r>
            <a:rPr lang="en-US" dirty="0">
              <a:solidFill>
                <a:schemeClr val="tx1"/>
              </a:solidFill>
            </a:rPr>
            <a:t>Verifying data</a:t>
          </a:r>
        </a:p>
      </dgm:t>
    </dgm:pt>
    <dgm:pt modelId="{BB8C2672-BF3B-E44B-9A84-D70B82AEA732}" type="parTrans" cxnId="{25CC3DDC-5945-ED44-8039-0F5D0A79F5BA}">
      <dgm:prSet/>
      <dgm:spPr/>
      <dgm:t>
        <a:bodyPr/>
        <a:lstStyle/>
        <a:p>
          <a:endParaRPr lang="en-US">
            <a:solidFill>
              <a:schemeClr val="tx1"/>
            </a:solidFill>
          </a:endParaRPr>
        </a:p>
      </dgm:t>
    </dgm:pt>
    <dgm:pt modelId="{888DF5AD-16C3-2143-9F5C-D2EB3634A60F}" type="sibTrans" cxnId="{25CC3DDC-5945-ED44-8039-0F5D0A79F5BA}">
      <dgm:prSet/>
      <dgm:spPr/>
      <dgm:t>
        <a:bodyPr/>
        <a:lstStyle/>
        <a:p>
          <a:endParaRPr lang="en-US">
            <a:solidFill>
              <a:schemeClr val="tx1"/>
            </a:solidFill>
          </a:endParaRPr>
        </a:p>
      </dgm:t>
    </dgm:pt>
    <dgm:pt modelId="{8089CB53-8336-D84D-98AC-2BB8756143BE}">
      <dgm:prSet phldrT="[Text]"/>
      <dgm:spPr/>
      <dgm:t>
        <a:bodyPr/>
        <a:lstStyle/>
        <a:p>
          <a:r>
            <a:rPr lang="en-US" dirty="0">
              <a:solidFill>
                <a:schemeClr val="tx1"/>
              </a:solidFill>
            </a:rPr>
            <a:t>Prioritizing impacts</a:t>
          </a:r>
        </a:p>
      </dgm:t>
    </dgm:pt>
    <dgm:pt modelId="{06B5C004-C92D-374E-AF83-1D6ACCC89BBA}" type="parTrans" cxnId="{817C10CC-56FD-2440-A761-AEFC18BDFB10}">
      <dgm:prSet/>
      <dgm:spPr/>
      <dgm:t>
        <a:bodyPr/>
        <a:lstStyle/>
        <a:p>
          <a:endParaRPr lang="en-US">
            <a:solidFill>
              <a:schemeClr val="tx1"/>
            </a:solidFill>
          </a:endParaRPr>
        </a:p>
      </dgm:t>
    </dgm:pt>
    <dgm:pt modelId="{446DAAC1-418B-A942-B802-0031001DE100}" type="sibTrans" cxnId="{817C10CC-56FD-2440-A761-AEFC18BDFB10}">
      <dgm:prSet/>
      <dgm:spPr/>
      <dgm:t>
        <a:bodyPr/>
        <a:lstStyle/>
        <a:p>
          <a:endParaRPr lang="en-US">
            <a:solidFill>
              <a:schemeClr val="tx1"/>
            </a:solidFill>
          </a:endParaRPr>
        </a:p>
      </dgm:t>
    </dgm:pt>
    <dgm:pt modelId="{83679124-98BA-C241-B8EE-DFF52C09CA1F}">
      <dgm:prSet phldrT="[Text]"/>
      <dgm:spPr/>
      <dgm:t>
        <a:bodyPr/>
        <a:lstStyle/>
        <a:p>
          <a:r>
            <a:rPr lang="en-US" dirty="0">
              <a:solidFill>
                <a:schemeClr val="tx1"/>
              </a:solidFill>
            </a:rPr>
            <a:t>Identifying risk-reducing activities</a:t>
          </a:r>
        </a:p>
      </dgm:t>
    </dgm:pt>
    <dgm:pt modelId="{4F9734EB-7D9D-C749-9396-147C97C0161D}" type="parTrans" cxnId="{E78A34C2-4E3C-7E42-8D12-8F382EBD32B4}">
      <dgm:prSet/>
      <dgm:spPr/>
      <dgm:t>
        <a:bodyPr/>
        <a:lstStyle/>
        <a:p>
          <a:endParaRPr lang="en-US">
            <a:solidFill>
              <a:schemeClr val="tx1"/>
            </a:solidFill>
          </a:endParaRPr>
        </a:p>
      </dgm:t>
    </dgm:pt>
    <dgm:pt modelId="{CC2AAC98-FDA1-0E4C-9553-B9325F359074}" type="sibTrans" cxnId="{E78A34C2-4E3C-7E42-8D12-8F382EBD32B4}">
      <dgm:prSet/>
      <dgm:spPr/>
      <dgm:t>
        <a:bodyPr/>
        <a:lstStyle/>
        <a:p>
          <a:endParaRPr lang="en-US">
            <a:solidFill>
              <a:schemeClr val="tx1"/>
            </a:solidFill>
          </a:endParaRPr>
        </a:p>
      </dgm:t>
    </dgm:pt>
    <dgm:pt modelId="{9E2BB085-BAD2-6E41-AD07-D8F239F7BABD}">
      <dgm:prSet/>
      <dgm:spPr/>
      <dgm:t>
        <a:bodyPr/>
        <a:lstStyle/>
        <a:p>
          <a:r>
            <a:rPr lang="en-US" dirty="0">
              <a:solidFill>
                <a:schemeClr val="tx1"/>
              </a:solidFill>
            </a:rPr>
            <a:t>Evaluating suggested activities</a:t>
          </a:r>
        </a:p>
      </dgm:t>
    </dgm:pt>
    <dgm:pt modelId="{B526762D-E1FB-6A4C-8581-E00E6A2C88EF}" type="parTrans" cxnId="{B10862FD-4F4B-F249-903E-50D8CD43852E}">
      <dgm:prSet/>
      <dgm:spPr/>
      <dgm:t>
        <a:bodyPr/>
        <a:lstStyle/>
        <a:p>
          <a:endParaRPr lang="en-US">
            <a:solidFill>
              <a:schemeClr val="tx1"/>
            </a:solidFill>
          </a:endParaRPr>
        </a:p>
      </dgm:t>
    </dgm:pt>
    <dgm:pt modelId="{39AC86CA-5C23-5D4B-8D23-49AF134C0843}" type="sibTrans" cxnId="{B10862FD-4F4B-F249-903E-50D8CD43852E}">
      <dgm:prSet/>
      <dgm:spPr/>
      <dgm:t>
        <a:bodyPr/>
        <a:lstStyle/>
        <a:p>
          <a:endParaRPr lang="en-US">
            <a:solidFill>
              <a:schemeClr val="tx1"/>
            </a:solidFill>
          </a:endParaRPr>
        </a:p>
      </dgm:t>
    </dgm:pt>
    <dgm:pt modelId="{4CDCABCE-6156-E346-9573-855B5444C5F6}">
      <dgm:prSet/>
      <dgm:spPr/>
      <dgm:t>
        <a:bodyPr/>
        <a:lstStyle/>
        <a:p>
          <a:r>
            <a:rPr lang="en-US" dirty="0">
              <a:solidFill>
                <a:schemeClr val="tx1"/>
              </a:solidFill>
            </a:rPr>
            <a:t>Implementing activities</a:t>
          </a:r>
        </a:p>
      </dgm:t>
    </dgm:pt>
    <dgm:pt modelId="{8B714D9D-CED5-6446-A776-D211DE8533D3}" type="parTrans" cxnId="{ADF5C9B2-F36D-4847-AC72-836966D5964C}">
      <dgm:prSet/>
      <dgm:spPr/>
      <dgm:t>
        <a:bodyPr/>
        <a:lstStyle/>
        <a:p>
          <a:endParaRPr lang="en-US">
            <a:solidFill>
              <a:schemeClr val="tx1"/>
            </a:solidFill>
          </a:endParaRPr>
        </a:p>
      </dgm:t>
    </dgm:pt>
    <dgm:pt modelId="{D8DB4D33-AF55-7C42-BC1C-A89BE0CD4732}" type="sibTrans" cxnId="{ADF5C9B2-F36D-4847-AC72-836966D5964C}">
      <dgm:prSet/>
      <dgm:spPr/>
      <dgm:t>
        <a:bodyPr/>
        <a:lstStyle/>
        <a:p>
          <a:endParaRPr lang="en-US">
            <a:solidFill>
              <a:schemeClr val="tx1"/>
            </a:solidFill>
          </a:endParaRPr>
        </a:p>
      </dgm:t>
    </dgm:pt>
    <dgm:pt modelId="{60B33E23-0C36-EE45-8980-E202A151566E}" type="pres">
      <dgm:prSet presAssocID="{56494A31-6D5F-A542-B54B-7AB2DE1CD3E8}" presName="linearFlow" presStyleCnt="0">
        <dgm:presLayoutVars>
          <dgm:dir/>
          <dgm:resizeHandles val="exact"/>
        </dgm:presLayoutVars>
      </dgm:prSet>
      <dgm:spPr/>
    </dgm:pt>
    <dgm:pt modelId="{02E0E660-9826-A74F-9234-E93A20064477}" type="pres">
      <dgm:prSet presAssocID="{406CF28A-8C6C-4044-BAC9-E437037B76F0}" presName="composite" presStyleCnt="0"/>
      <dgm:spPr/>
    </dgm:pt>
    <dgm:pt modelId="{069F7782-029E-0046-9184-EE3912B0ED4E}" type="pres">
      <dgm:prSet presAssocID="{406CF28A-8C6C-4044-BAC9-E437037B76F0}" presName="imgShp" presStyleLbl="fgImgPlace1" presStyleIdx="0" presStyleCnt="5"/>
      <dgm:spPr/>
    </dgm:pt>
    <dgm:pt modelId="{6B3934BE-B2F5-A844-80FF-98DC8D7E3D5D}" type="pres">
      <dgm:prSet presAssocID="{406CF28A-8C6C-4044-BAC9-E437037B76F0}" presName="txShp" presStyleLbl="node1" presStyleIdx="0" presStyleCnt="5">
        <dgm:presLayoutVars>
          <dgm:bulletEnabled val="1"/>
        </dgm:presLayoutVars>
      </dgm:prSet>
      <dgm:spPr/>
    </dgm:pt>
    <dgm:pt modelId="{44F6EE8D-8051-BE46-BC3A-B1EF767501FF}" type="pres">
      <dgm:prSet presAssocID="{888DF5AD-16C3-2143-9F5C-D2EB3634A60F}" presName="spacing" presStyleCnt="0"/>
      <dgm:spPr/>
    </dgm:pt>
    <dgm:pt modelId="{0256EB26-A0BB-D642-9AEC-6F553C667269}" type="pres">
      <dgm:prSet presAssocID="{8089CB53-8336-D84D-98AC-2BB8756143BE}" presName="composite" presStyleCnt="0"/>
      <dgm:spPr/>
    </dgm:pt>
    <dgm:pt modelId="{DCD68178-C9E5-4842-A660-14763527F0F1}" type="pres">
      <dgm:prSet presAssocID="{8089CB53-8336-D84D-98AC-2BB8756143BE}" presName="imgShp" presStyleLbl="fgImgPlace1" presStyleIdx="1" presStyleCnt="5"/>
      <dgm:spPr/>
    </dgm:pt>
    <dgm:pt modelId="{3826E97A-E8D8-1040-8428-C22F3F80A11E}" type="pres">
      <dgm:prSet presAssocID="{8089CB53-8336-D84D-98AC-2BB8756143BE}" presName="txShp" presStyleLbl="node1" presStyleIdx="1" presStyleCnt="5">
        <dgm:presLayoutVars>
          <dgm:bulletEnabled val="1"/>
        </dgm:presLayoutVars>
      </dgm:prSet>
      <dgm:spPr/>
    </dgm:pt>
    <dgm:pt modelId="{A806FCDD-7AC3-754E-B409-F8A013A88DF5}" type="pres">
      <dgm:prSet presAssocID="{446DAAC1-418B-A942-B802-0031001DE100}" presName="spacing" presStyleCnt="0"/>
      <dgm:spPr/>
    </dgm:pt>
    <dgm:pt modelId="{9C750EB3-0DB3-9A41-95E1-DE02814F639C}" type="pres">
      <dgm:prSet presAssocID="{83679124-98BA-C241-B8EE-DFF52C09CA1F}" presName="composite" presStyleCnt="0"/>
      <dgm:spPr/>
    </dgm:pt>
    <dgm:pt modelId="{1D9F5C14-703C-DA4D-827C-B8F8C4978FE7}" type="pres">
      <dgm:prSet presAssocID="{83679124-98BA-C241-B8EE-DFF52C09CA1F}" presName="imgShp" presStyleLbl="fgImgPlace1" presStyleIdx="2" presStyleCnt="5"/>
      <dgm:spPr/>
    </dgm:pt>
    <dgm:pt modelId="{ACF1D572-D03E-C24A-850E-572C5C7FF695}" type="pres">
      <dgm:prSet presAssocID="{83679124-98BA-C241-B8EE-DFF52C09CA1F}" presName="txShp" presStyleLbl="node1" presStyleIdx="2" presStyleCnt="5">
        <dgm:presLayoutVars>
          <dgm:bulletEnabled val="1"/>
        </dgm:presLayoutVars>
      </dgm:prSet>
      <dgm:spPr/>
    </dgm:pt>
    <dgm:pt modelId="{D0C96DD2-CE1C-3449-85E8-FAE945C45BC8}" type="pres">
      <dgm:prSet presAssocID="{CC2AAC98-FDA1-0E4C-9553-B9325F359074}" presName="spacing" presStyleCnt="0"/>
      <dgm:spPr/>
    </dgm:pt>
    <dgm:pt modelId="{776082EF-2417-7945-B4BD-148A8D1CFB1D}" type="pres">
      <dgm:prSet presAssocID="{9E2BB085-BAD2-6E41-AD07-D8F239F7BABD}" presName="composite" presStyleCnt="0"/>
      <dgm:spPr/>
    </dgm:pt>
    <dgm:pt modelId="{451452ED-6D18-444E-BA92-11CFB28720BC}" type="pres">
      <dgm:prSet presAssocID="{9E2BB085-BAD2-6E41-AD07-D8F239F7BABD}" presName="imgShp" presStyleLbl="fgImgPlace1" presStyleIdx="3" presStyleCnt="5"/>
      <dgm:spPr/>
    </dgm:pt>
    <dgm:pt modelId="{1FE2C49E-342A-834D-A866-18719880D630}" type="pres">
      <dgm:prSet presAssocID="{9E2BB085-BAD2-6E41-AD07-D8F239F7BABD}" presName="txShp" presStyleLbl="node1" presStyleIdx="3" presStyleCnt="5">
        <dgm:presLayoutVars>
          <dgm:bulletEnabled val="1"/>
        </dgm:presLayoutVars>
      </dgm:prSet>
      <dgm:spPr/>
    </dgm:pt>
    <dgm:pt modelId="{B36B51D8-6904-E443-978C-94A36242D6A0}" type="pres">
      <dgm:prSet presAssocID="{39AC86CA-5C23-5D4B-8D23-49AF134C0843}" presName="spacing" presStyleCnt="0"/>
      <dgm:spPr/>
    </dgm:pt>
    <dgm:pt modelId="{0FFFC9A8-CBA0-844E-B66F-8FE58BF5E622}" type="pres">
      <dgm:prSet presAssocID="{4CDCABCE-6156-E346-9573-855B5444C5F6}" presName="composite" presStyleCnt="0"/>
      <dgm:spPr/>
    </dgm:pt>
    <dgm:pt modelId="{A580A58B-ED7D-B842-8F94-95673C82C664}" type="pres">
      <dgm:prSet presAssocID="{4CDCABCE-6156-E346-9573-855B5444C5F6}" presName="imgShp" presStyleLbl="fgImgPlace1" presStyleIdx="4" presStyleCnt="5"/>
      <dgm:spPr/>
    </dgm:pt>
    <dgm:pt modelId="{AA44820D-2466-6541-B9FF-A1B91DCEC87F}" type="pres">
      <dgm:prSet presAssocID="{4CDCABCE-6156-E346-9573-855B5444C5F6}" presName="txShp" presStyleLbl="node1" presStyleIdx="4" presStyleCnt="5">
        <dgm:presLayoutVars>
          <dgm:bulletEnabled val="1"/>
        </dgm:presLayoutVars>
      </dgm:prSet>
      <dgm:spPr/>
    </dgm:pt>
  </dgm:ptLst>
  <dgm:cxnLst>
    <dgm:cxn modelId="{20B40159-23EF-E844-97E9-460F8BD6CD01}" type="presOf" srcId="{83679124-98BA-C241-B8EE-DFF52C09CA1F}" destId="{ACF1D572-D03E-C24A-850E-572C5C7FF695}" srcOrd="0" destOrd="0" presId="urn:microsoft.com/office/officeart/2005/8/layout/vList3"/>
    <dgm:cxn modelId="{924A2893-3E91-DB48-80FC-31ECFE41204B}" type="presOf" srcId="{8089CB53-8336-D84D-98AC-2BB8756143BE}" destId="{3826E97A-E8D8-1040-8428-C22F3F80A11E}" srcOrd="0" destOrd="0" presId="urn:microsoft.com/office/officeart/2005/8/layout/vList3"/>
    <dgm:cxn modelId="{9C4CC598-7309-7D4D-A7EE-D30731274131}" type="presOf" srcId="{4CDCABCE-6156-E346-9573-855B5444C5F6}" destId="{AA44820D-2466-6541-B9FF-A1B91DCEC87F}" srcOrd="0" destOrd="0" presId="urn:microsoft.com/office/officeart/2005/8/layout/vList3"/>
    <dgm:cxn modelId="{08449AA5-ADC4-E74C-8E55-7756CA5DA99F}" type="presOf" srcId="{56494A31-6D5F-A542-B54B-7AB2DE1CD3E8}" destId="{60B33E23-0C36-EE45-8980-E202A151566E}" srcOrd="0" destOrd="0" presId="urn:microsoft.com/office/officeart/2005/8/layout/vList3"/>
    <dgm:cxn modelId="{B827CEAB-411E-8247-B2E2-27EB6D905FF4}" type="presOf" srcId="{9E2BB085-BAD2-6E41-AD07-D8F239F7BABD}" destId="{1FE2C49E-342A-834D-A866-18719880D630}" srcOrd="0" destOrd="0" presId="urn:microsoft.com/office/officeart/2005/8/layout/vList3"/>
    <dgm:cxn modelId="{ADF5C9B2-F36D-4847-AC72-836966D5964C}" srcId="{56494A31-6D5F-A542-B54B-7AB2DE1CD3E8}" destId="{4CDCABCE-6156-E346-9573-855B5444C5F6}" srcOrd="4" destOrd="0" parTransId="{8B714D9D-CED5-6446-A776-D211DE8533D3}" sibTransId="{D8DB4D33-AF55-7C42-BC1C-A89BE0CD4732}"/>
    <dgm:cxn modelId="{3F4400BE-64E5-0D44-81D7-BDCC87B513D2}" type="presOf" srcId="{406CF28A-8C6C-4044-BAC9-E437037B76F0}" destId="{6B3934BE-B2F5-A844-80FF-98DC8D7E3D5D}" srcOrd="0" destOrd="0" presId="urn:microsoft.com/office/officeart/2005/8/layout/vList3"/>
    <dgm:cxn modelId="{E78A34C2-4E3C-7E42-8D12-8F382EBD32B4}" srcId="{56494A31-6D5F-A542-B54B-7AB2DE1CD3E8}" destId="{83679124-98BA-C241-B8EE-DFF52C09CA1F}" srcOrd="2" destOrd="0" parTransId="{4F9734EB-7D9D-C749-9396-147C97C0161D}" sibTransId="{CC2AAC98-FDA1-0E4C-9553-B9325F359074}"/>
    <dgm:cxn modelId="{817C10CC-56FD-2440-A761-AEFC18BDFB10}" srcId="{56494A31-6D5F-A542-B54B-7AB2DE1CD3E8}" destId="{8089CB53-8336-D84D-98AC-2BB8756143BE}" srcOrd="1" destOrd="0" parTransId="{06B5C004-C92D-374E-AF83-1D6ACCC89BBA}" sibTransId="{446DAAC1-418B-A942-B802-0031001DE100}"/>
    <dgm:cxn modelId="{25CC3DDC-5945-ED44-8039-0F5D0A79F5BA}" srcId="{56494A31-6D5F-A542-B54B-7AB2DE1CD3E8}" destId="{406CF28A-8C6C-4044-BAC9-E437037B76F0}" srcOrd="0" destOrd="0" parTransId="{BB8C2672-BF3B-E44B-9A84-D70B82AEA732}" sibTransId="{888DF5AD-16C3-2143-9F5C-D2EB3634A60F}"/>
    <dgm:cxn modelId="{B10862FD-4F4B-F249-903E-50D8CD43852E}" srcId="{56494A31-6D5F-A542-B54B-7AB2DE1CD3E8}" destId="{9E2BB085-BAD2-6E41-AD07-D8F239F7BABD}" srcOrd="3" destOrd="0" parTransId="{B526762D-E1FB-6A4C-8581-E00E6A2C88EF}" sibTransId="{39AC86CA-5C23-5D4B-8D23-49AF134C0843}"/>
    <dgm:cxn modelId="{CA4CAF7D-FF6C-164F-BF81-9DCAB7D6CD4C}" type="presParOf" srcId="{60B33E23-0C36-EE45-8980-E202A151566E}" destId="{02E0E660-9826-A74F-9234-E93A20064477}" srcOrd="0" destOrd="0" presId="urn:microsoft.com/office/officeart/2005/8/layout/vList3"/>
    <dgm:cxn modelId="{096885B3-181D-5042-84EB-7A0335E95DC6}" type="presParOf" srcId="{02E0E660-9826-A74F-9234-E93A20064477}" destId="{069F7782-029E-0046-9184-EE3912B0ED4E}" srcOrd="0" destOrd="0" presId="urn:microsoft.com/office/officeart/2005/8/layout/vList3"/>
    <dgm:cxn modelId="{78E731C4-1D24-AA42-B879-F22751092761}" type="presParOf" srcId="{02E0E660-9826-A74F-9234-E93A20064477}" destId="{6B3934BE-B2F5-A844-80FF-98DC8D7E3D5D}" srcOrd="1" destOrd="0" presId="urn:microsoft.com/office/officeart/2005/8/layout/vList3"/>
    <dgm:cxn modelId="{E33E1BB9-43B2-4246-8D2D-FD09D807E571}" type="presParOf" srcId="{60B33E23-0C36-EE45-8980-E202A151566E}" destId="{44F6EE8D-8051-BE46-BC3A-B1EF767501FF}" srcOrd="1" destOrd="0" presId="urn:microsoft.com/office/officeart/2005/8/layout/vList3"/>
    <dgm:cxn modelId="{2923CBB7-5783-814C-A7B0-FFBC3FEE2E71}" type="presParOf" srcId="{60B33E23-0C36-EE45-8980-E202A151566E}" destId="{0256EB26-A0BB-D642-9AEC-6F553C667269}" srcOrd="2" destOrd="0" presId="urn:microsoft.com/office/officeart/2005/8/layout/vList3"/>
    <dgm:cxn modelId="{0D6DA3B9-EB82-6F40-B477-2E05543FA5E2}" type="presParOf" srcId="{0256EB26-A0BB-D642-9AEC-6F553C667269}" destId="{DCD68178-C9E5-4842-A660-14763527F0F1}" srcOrd="0" destOrd="0" presId="urn:microsoft.com/office/officeart/2005/8/layout/vList3"/>
    <dgm:cxn modelId="{EDA8EDE0-25C6-5C4F-BB3C-8413E96F4731}" type="presParOf" srcId="{0256EB26-A0BB-D642-9AEC-6F553C667269}" destId="{3826E97A-E8D8-1040-8428-C22F3F80A11E}" srcOrd="1" destOrd="0" presId="urn:microsoft.com/office/officeart/2005/8/layout/vList3"/>
    <dgm:cxn modelId="{EA508F5E-ED61-1E4D-804C-10B4BA2B518D}" type="presParOf" srcId="{60B33E23-0C36-EE45-8980-E202A151566E}" destId="{A806FCDD-7AC3-754E-B409-F8A013A88DF5}" srcOrd="3" destOrd="0" presId="urn:microsoft.com/office/officeart/2005/8/layout/vList3"/>
    <dgm:cxn modelId="{474E8FD1-D73B-7E4B-B5AC-AA95E3723D0D}" type="presParOf" srcId="{60B33E23-0C36-EE45-8980-E202A151566E}" destId="{9C750EB3-0DB3-9A41-95E1-DE02814F639C}" srcOrd="4" destOrd="0" presId="urn:microsoft.com/office/officeart/2005/8/layout/vList3"/>
    <dgm:cxn modelId="{67DC18AF-2272-0147-9749-C41A778AAF08}" type="presParOf" srcId="{9C750EB3-0DB3-9A41-95E1-DE02814F639C}" destId="{1D9F5C14-703C-DA4D-827C-B8F8C4978FE7}" srcOrd="0" destOrd="0" presId="urn:microsoft.com/office/officeart/2005/8/layout/vList3"/>
    <dgm:cxn modelId="{E7FED1F5-8325-FB45-AC1E-BB82C55D53C3}" type="presParOf" srcId="{9C750EB3-0DB3-9A41-95E1-DE02814F639C}" destId="{ACF1D572-D03E-C24A-850E-572C5C7FF695}" srcOrd="1" destOrd="0" presId="urn:microsoft.com/office/officeart/2005/8/layout/vList3"/>
    <dgm:cxn modelId="{136EE6E8-A2CC-5A47-9ED0-45D3E5EBBB2A}" type="presParOf" srcId="{60B33E23-0C36-EE45-8980-E202A151566E}" destId="{D0C96DD2-CE1C-3449-85E8-FAE945C45BC8}" srcOrd="5" destOrd="0" presId="urn:microsoft.com/office/officeart/2005/8/layout/vList3"/>
    <dgm:cxn modelId="{88004529-0F75-CA4E-8C46-B4AA17255A7A}" type="presParOf" srcId="{60B33E23-0C36-EE45-8980-E202A151566E}" destId="{776082EF-2417-7945-B4BD-148A8D1CFB1D}" srcOrd="6" destOrd="0" presId="urn:microsoft.com/office/officeart/2005/8/layout/vList3"/>
    <dgm:cxn modelId="{90BE941B-FEE6-1842-9FD1-37E3960AD384}" type="presParOf" srcId="{776082EF-2417-7945-B4BD-148A8D1CFB1D}" destId="{451452ED-6D18-444E-BA92-11CFB28720BC}" srcOrd="0" destOrd="0" presId="urn:microsoft.com/office/officeart/2005/8/layout/vList3"/>
    <dgm:cxn modelId="{22DC15FF-BDD3-F54B-924F-AD303780A8D7}" type="presParOf" srcId="{776082EF-2417-7945-B4BD-148A8D1CFB1D}" destId="{1FE2C49E-342A-834D-A866-18719880D630}" srcOrd="1" destOrd="0" presId="urn:microsoft.com/office/officeart/2005/8/layout/vList3"/>
    <dgm:cxn modelId="{92BBAC85-49E7-7345-92B3-C83FDCC58820}" type="presParOf" srcId="{60B33E23-0C36-EE45-8980-E202A151566E}" destId="{B36B51D8-6904-E443-978C-94A36242D6A0}" srcOrd="7" destOrd="0" presId="urn:microsoft.com/office/officeart/2005/8/layout/vList3"/>
    <dgm:cxn modelId="{02C07319-16E4-D847-98C1-45D89BB44490}" type="presParOf" srcId="{60B33E23-0C36-EE45-8980-E202A151566E}" destId="{0FFFC9A8-CBA0-844E-B66F-8FE58BF5E622}" srcOrd="8" destOrd="0" presId="urn:microsoft.com/office/officeart/2005/8/layout/vList3"/>
    <dgm:cxn modelId="{0D88CD57-082F-8440-8D96-2B5B6E357FF6}" type="presParOf" srcId="{0FFFC9A8-CBA0-844E-B66F-8FE58BF5E622}" destId="{A580A58B-ED7D-B842-8F94-95673C82C664}" srcOrd="0" destOrd="0" presId="urn:microsoft.com/office/officeart/2005/8/layout/vList3"/>
    <dgm:cxn modelId="{43133BAD-DBAE-3D44-B7DC-4D8476C333BD}" type="presParOf" srcId="{0FFFC9A8-CBA0-844E-B66F-8FE58BF5E622}" destId="{AA44820D-2466-6541-B9FF-A1B91DCEC87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FE35E-1D6D-2244-8F05-FE5E270529FD}">
      <dsp:nvSpPr>
        <dsp:cNvPr id="0" name=""/>
        <dsp:cNvSpPr/>
      </dsp:nvSpPr>
      <dsp:spPr>
        <a:xfrm>
          <a:off x="1331546" y="638467"/>
          <a:ext cx="4369011" cy="4369011"/>
        </a:xfrm>
        <a:prstGeom prst="blockArc">
          <a:avLst>
            <a:gd name="adj1" fmla="val 12600000"/>
            <a:gd name="adj2" fmla="val 16200000"/>
            <a:gd name="adj3" fmla="val 4523"/>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A7CAA86-914B-A444-BB0D-D59B655875AF}">
      <dsp:nvSpPr>
        <dsp:cNvPr id="0" name=""/>
        <dsp:cNvSpPr/>
      </dsp:nvSpPr>
      <dsp:spPr>
        <a:xfrm>
          <a:off x="1331546" y="638467"/>
          <a:ext cx="4369011" cy="4369011"/>
        </a:xfrm>
        <a:prstGeom prst="blockArc">
          <a:avLst>
            <a:gd name="adj1" fmla="val 9000000"/>
            <a:gd name="adj2" fmla="val 12600000"/>
            <a:gd name="adj3" fmla="val 4523"/>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CFA52D7-30D1-9A4D-B7F1-71355E659D12}">
      <dsp:nvSpPr>
        <dsp:cNvPr id="0" name=""/>
        <dsp:cNvSpPr/>
      </dsp:nvSpPr>
      <dsp:spPr>
        <a:xfrm>
          <a:off x="1331546" y="638467"/>
          <a:ext cx="4369011" cy="4369011"/>
        </a:xfrm>
        <a:prstGeom prst="blockArc">
          <a:avLst>
            <a:gd name="adj1" fmla="val 5400000"/>
            <a:gd name="adj2" fmla="val 9000000"/>
            <a:gd name="adj3" fmla="val 4523"/>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28098FB-2CAC-E84B-9740-5B35D549378B}">
      <dsp:nvSpPr>
        <dsp:cNvPr id="0" name=""/>
        <dsp:cNvSpPr/>
      </dsp:nvSpPr>
      <dsp:spPr>
        <a:xfrm>
          <a:off x="1300960" y="638686"/>
          <a:ext cx="4369011" cy="4369011"/>
        </a:xfrm>
        <a:prstGeom prst="blockArc">
          <a:avLst>
            <a:gd name="adj1" fmla="val 1826938"/>
            <a:gd name="adj2" fmla="val 5350753"/>
            <a:gd name="adj3" fmla="val 4523"/>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6F16491-82E5-E344-89D7-C9946F6E1CE7}">
      <dsp:nvSpPr>
        <dsp:cNvPr id="0" name=""/>
        <dsp:cNvSpPr/>
      </dsp:nvSpPr>
      <dsp:spPr>
        <a:xfrm>
          <a:off x="1316704" y="612338"/>
          <a:ext cx="4369011" cy="4369011"/>
        </a:xfrm>
        <a:prstGeom prst="blockArc">
          <a:avLst>
            <a:gd name="adj1" fmla="val 19848383"/>
            <a:gd name="adj2" fmla="val 1876358"/>
            <a:gd name="adj3" fmla="val 4523"/>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8EA6633-EA84-FA41-9A11-55C39EB18F0A}">
      <dsp:nvSpPr>
        <dsp:cNvPr id="0" name=""/>
        <dsp:cNvSpPr/>
      </dsp:nvSpPr>
      <dsp:spPr>
        <a:xfrm>
          <a:off x="1331546" y="638467"/>
          <a:ext cx="4369011" cy="4369011"/>
        </a:xfrm>
        <a:prstGeom prst="blockArc">
          <a:avLst>
            <a:gd name="adj1" fmla="val 16200000"/>
            <a:gd name="adj2" fmla="val 19800000"/>
            <a:gd name="adj3" fmla="val 4523"/>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89E9696-3E22-4E45-BA8A-866AF479A5FD}">
      <dsp:nvSpPr>
        <dsp:cNvPr id="0" name=""/>
        <dsp:cNvSpPr/>
      </dsp:nvSpPr>
      <dsp:spPr>
        <a:xfrm>
          <a:off x="2535746" y="1842667"/>
          <a:ext cx="1960611" cy="1960611"/>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Disaster Risk Reduction</a:t>
          </a:r>
          <a:endParaRPr lang="en-US" sz="1800" kern="1200" dirty="0"/>
        </a:p>
      </dsp:txBody>
      <dsp:txXfrm>
        <a:off x="2822871" y="2129792"/>
        <a:ext cx="1386361" cy="1386361"/>
      </dsp:txXfrm>
    </dsp:sp>
    <dsp:sp modelId="{5A0675A4-F67E-594A-9C2B-5C7DB33B5914}">
      <dsp:nvSpPr>
        <dsp:cNvPr id="0" name=""/>
        <dsp:cNvSpPr/>
      </dsp:nvSpPr>
      <dsp:spPr>
        <a:xfrm>
          <a:off x="2829838" y="1660"/>
          <a:ext cx="1372427" cy="137242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Hazard</a:t>
          </a:r>
          <a:endParaRPr lang="en-US" sz="1000" kern="1200" dirty="0"/>
        </a:p>
      </dsp:txBody>
      <dsp:txXfrm>
        <a:off x="3030825" y="202647"/>
        <a:ext cx="970453" cy="970453"/>
      </dsp:txXfrm>
    </dsp:sp>
    <dsp:sp modelId="{8627AEA7-170C-414A-A165-DE9604DB17F5}">
      <dsp:nvSpPr>
        <dsp:cNvPr id="0" name=""/>
        <dsp:cNvSpPr/>
      </dsp:nvSpPr>
      <dsp:spPr>
        <a:xfrm>
          <a:off x="4678887" y="1069209"/>
          <a:ext cx="1372427" cy="137242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Vulnerability</a:t>
          </a:r>
          <a:endParaRPr lang="en-US" sz="1000" kern="1200" dirty="0"/>
        </a:p>
      </dsp:txBody>
      <dsp:txXfrm>
        <a:off x="4879874" y="1270196"/>
        <a:ext cx="970453" cy="970453"/>
      </dsp:txXfrm>
    </dsp:sp>
    <dsp:sp modelId="{F959D08A-47D7-DE4F-B260-6ACFC5AA6057}">
      <dsp:nvSpPr>
        <dsp:cNvPr id="0" name=""/>
        <dsp:cNvSpPr/>
      </dsp:nvSpPr>
      <dsp:spPr>
        <a:xfrm>
          <a:off x="4639880" y="3218983"/>
          <a:ext cx="1372427" cy="137242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Capacity</a:t>
          </a:r>
          <a:endParaRPr lang="en-US" sz="1000" kern="1200" dirty="0"/>
        </a:p>
      </dsp:txBody>
      <dsp:txXfrm>
        <a:off x="4840867" y="3419970"/>
        <a:ext cx="970453" cy="970453"/>
      </dsp:txXfrm>
    </dsp:sp>
    <dsp:sp modelId="{8B6764C9-AF2A-844C-A2DA-02B40D3EAFA5}">
      <dsp:nvSpPr>
        <dsp:cNvPr id="0" name=""/>
        <dsp:cNvSpPr/>
      </dsp:nvSpPr>
      <dsp:spPr>
        <a:xfrm>
          <a:off x="2829838" y="4271857"/>
          <a:ext cx="1372427" cy="137242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Risk</a:t>
          </a:r>
          <a:endParaRPr lang="en-US" sz="1000" kern="1200" dirty="0"/>
        </a:p>
      </dsp:txBody>
      <dsp:txXfrm>
        <a:off x="3030825" y="4472844"/>
        <a:ext cx="970453" cy="970453"/>
      </dsp:txXfrm>
    </dsp:sp>
    <dsp:sp modelId="{3BA8B7C9-37C0-DE4D-83D5-EB16B0E87665}">
      <dsp:nvSpPr>
        <dsp:cNvPr id="0" name=""/>
        <dsp:cNvSpPr/>
      </dsp:nvSpPr>
      <dsp:spPr>
        <a:xfrm>
          <a:off x="980788" y="3204308"/>
          <a:ext cx="1372427" cy="137242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Resilience</a:t>
          </a:r>
          <a:endParaRPr lang="en-US" sz="1000" kern="1200" dirty="0"/>
        </a:p>
      </dsp:txBody>
      <dsp:txXfrm>
        <a:off x="1181775" y="3405295"/>
        <a:ext cx="970453" cy="970453"/>
      </dsp:txXfrm>
    </dsp:sp>
    <dsp:sp modelId="{F0591AE6-D28C-FD47-9E49-47888F7C7081}">
      <dsp:nvSpPr>
        <dsp:cNvPr id="0" name=""/>
        <dsp:cNvSpPr/>
      </dsp:nvSpPr>
      <dsp:spPr>
        <a:xfrm>
          <a:off x="980788" y="1069209"/>
          <a:ext cx="1372427" cy="1372427"/>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Exposure</a:t>
          </a:r>
          <a:endParaRPr lang="en-US" sz="1000" kern="1200" dirty="0"/>
        </a:p>
      </dsp:txBody>
      <dsp:txXfrm>
        <a:off x="1181775" y="1270196"/>
        <a:ext cx="970453" cy="970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637B1-FB9C-794D-98C8-B7DE8F26179B}">
      <dsp:nvSpPr>
        <dsp:cNvPr id="0" name=""/>
        <dsp:cNvSpPr/>
      </dsp:nvSpPr>
      <dsp:spPr>
        <a:xfrm>
          <a:off x="4016" y="2161014"/>
          <a:ext cx="3512067" cy="1404826"/>
        </a:xfrm>
        <a:prstGeom prst="homePlat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FontTx/>
            <a:buNone/>
          </a:pPr>
          <a:r>
            <a:rPr lang="en-US" sz="2000" b="1" kern="1200">
              <a:solidFill>
                <a:srgbClr val="474642"/>
              </a:solidFill>
              <a:latin typeface="Poppins" pitchFamily="2" charset="77"/>
              <a:cs typeface="Poppins" pitchFamily="2" charset="77"/>
            </a:rPr>
            <a:t>Impact of</a:t>
          </a:r>
          <a:r>
            <a:rPr lang="en-US" sz="2000" kern="1200">
              <a:solidFill>
                <a:srgbClr val="474642"/>
              </a:solidFill>
              <a:latin typeface="Poppins" pitchFamily="2" charset="77"/>
              <a:cs typeface="Poppins" pitchFamily="2" charset="77"/>
            </a:rPr>
            <a:t> natural or </a:t>
          </a:r>
          <a:br>
            <a:rPr lang="en-US" sz="2000" kern="1200">
              <a:solidFill>
                <a:srgbClr val="474642"/>
              </a:solidFill>
              <a:latin typeface="Poppins" pitchFamily="2" charset="77"/>
              <a:cs typeface="Poppins" pitchFamily="2" charset="77"/>
            </a:rPr>
          </a:br>
          <a:r>
            <a:rPr lang="en-US" sz="2000" kern="1200">
              <a:solidFill>
                <a:srgbClr val="474642"/>
              </a:solidFill>
              <a:latin typeface="Poppins" pitchFamily="2" charset="77"/>
              <a:cs typeface="Poppins" pitchFamily="2" charset="77"/>
            </a:rPr>
            <a:t>man- made </a:t>
          </a:r>
          <a:r>
            <a:rPr lang="en-US" sz="2000" b="1" kern="1200">
              <a:solidFill>
                <a:srgbClr val="474642"/>
              </a:solidFill>
              <a:latin typeface="Poppins" pitchFamily="2" charset="77"/>
              <a:cs typeface="Poppins" pitchFamily="2" charset="77"/>
            </a:rPr>
            <a:t>phenomena</a:t>
          </a:r>
          <a:endParaRPr lang="en-US" sz="2000" kern="1200" dirty="0">
            <a:solidFill>
              <a:srgbClr val="474642"/>
            </a:solidFill>
          </a:endParaRPr>
        </a:p>
      </dsp:txBody>
      <dsp:txXfrm>
        <a:off x="4016" y="2161014"/>
        <a:ext cx="3160861" cy="1404826"/>
      </dsp:txXfrm>
    </dsp:sp>
    <dsp:sp modelId="{EE8987C1-590A-794C-A37E-654758B8EE25}">
      <dsp:nvSpPr>
        <dsp:cNvPr id="0" name=""/>
        <dsp:cNvSpPr/>
      </dsp:nvSpPr>
      <dsp:spPr>
        <a:xfrm>
          <a:off x="2813670" y="2161014"/>
          <a:ext cx="3512067" cy="1404826"/>
        </a:xfrm>
        <a:prstGeom prst="chevron">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FontTx/>
            <a:buNone/>
          </a:pPr>
          <a:r>
            <a:rPr lang="en-US" sz="2000" kern="1200">
              <a:solidFill>
                <a:srgbClr val="474642"/>
              </a:solidFill>
              <a:latin typeface="Poppins" pitchFamily="2" charset="77"/>
              <a:cs typeface="Poppins" pitchFamily="2" charset="77"/>
            </a:rPr>
            <a:t>on a </a:t>
          </a:r>
          <a:r>
            <a:rPr lang="en-US" sz="2000" b="1" kern="1200">
              <a:solidFill>
                <a:srgbClr val="474642"/>
              </a:solidFill>
              <a:latin typeface="Poppins" pitchFamily="2" charset="77"/>
              <a:cs typeface="Poppins" pitchFamily="2" charset="77"/>
            </a:rPr>
            <a:t>vulnerable population</a:t>
          </a:r>
          <a:endParaRPr lang="en-US" sz="2000" kern="1200" dirty="0">
            <a:solidFill>
              <a:srgbClr val="474642"/>
            </a:solidFill>
          </a:endParaRPr>
        </a:p>
      </dsp:txBody>
      <dsp:txXfrm>
        <a:off x="3516083" y="2161014"/>
        <a:ext cx="2107241" cy="1404826"/>
      </dsp:txXfrm>
    </dsp:sp>
    <dsp:sp modelId="{AB2754A0-5B5E-604A-BE79-9F0143BC6264}">
      <dsp:nvSpPr>
        <dsp:cNvPr id="0" name=""/>
        <dsp:cNvSpPr/>
      </dsp:nvSpPr>
      <dsp:spPr>
        <a:xfrm>
          <a:off x="5623324" y="2161014"/>
          <a:ext cx="3512067" cy="1404826"/>
        </a:xfrm>
        <a:prstGeom prst="chevron">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474642"/>
              </a:solidFill>
              <a:latin typeface="Poppins" pitchFamily="2" charset="77"/>
              <a:cs typeface="Poppins" pitchFamily="2" charset="77"/>
            </a:rPr>
            <a:t>causing </a:t>
          </a:r>
          <a:br>
            <a:rPr lang="en-US" sz="2000" kern="1200" dirty="0">
              <a:solidFill>
                <a:srgbClr val="474642"/>
              </a:solidFill>
              <a:latin typeface="Poppins" pitchFamily="2" charset="77"/>
              <a:cs typeface="Poppins" pitchFamily="2" charset="77"/>
            </a:rPr>
          </a:br>
          <a:r>
            <a:rPr lang="en-US" sz="2000" b="1" kern="1200" dirty="0">
              <a:solidFill>
                <a:srgbClr val="474642"/>
              </a:solidFill>
              <a:latin typeface="Poppins" pitchFamily="2" charset="77"/>
              <a:cs typeface="Poppins" pitchFamily="2" charset="77"/>
            </a:rPr>
            <a:t>disruption, </a:t>
          </a:r>
          <a:br>
            <a:rPr lang="en-US" sz="2000" b="1" kern="1200" dirty="0">
              <a:solidFill>
                <a:srgbClr val="474642"/>
              </a:solidFill>
              <a:latin typeface="Poppins" pitchFamily="2" charset="77"/>
              <a:cs typeface="Poppins" pitchFamily="2" charset="77"/>
            </a:rPr>
          </a:br>
          <a:r>
            <a:rPr lang="en-US" sz="2000" b="1" kern="1200" dirty="0">
              <a:solidFill>
                <a:srgbClr val="474642"/>
              </a:solidFill>
              <a:latin typeface="Poppins" pitchFamily="2" charset="77"/>
              <a:cs typeface="Poppins" pitchFamily="2" charset="77"/>
            </a:rPr>
            <a:t>damage, and causalities. </a:t>
          </a:r>
          <a:endParaRPr lang="en-US" sz="2000" kern="1200" dirty="0">
            <a:solidFill>
              <a:srgbClr val="474642"/>
            </a:solidFill>
          </a:endParaRPr>
        </a:p>
      </dsp:txBody>
      <dsp:txXfrm>
        <a:off x="6325737" y="2161014"/>
        <a:ext cx="2107241" cy="14048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508C7-1567-7F4A-B07C-B4741486EB7F}">
      <dsp:nvSpPr>
        <dsp:cNvPr id="0" name=""/>
        <dsp:cNvSpPr/>
      </dsp:nvSpPr>
      <dsp:spPr>
        <a:xfrm>
          <a:off x="1733992" y="89"/>
          <a:ext cx="2264852" cy="726244"/>
        </a:xfrm>
        <a:prstGeom prst="roundRect">
          <a:avLst>
            <a:gd name="adj" fmla="val 10000"/>
          </a:avLst>
        </a:prstGeom>
        <a:solidFill>
          <a:schemeClr val="tx2">
            <a:lumMod val="20000"/>
            <a:lumOff val="80000"/>
          </a:schemeClr>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EE7402"/>
              </a:solidFill>
            </a:rPr>
            <a:t>Man-made</a:t>
          </a:r>
          <a:endParaRPr lang="en-US" sz="2000" kern="1200" dirty="0">
            <a:solidFill>
              <a:srgbClr val="EE7402"/>
            </a:solidFill>
          </a:endParaRPr>
        </a:p>
      </dsp:txBody>
      <dsp:txXfrm>
        <a:off x="1755263" y="21360"/>
        <a:ext cx="2222310" cy="683702"/>
      </dsp:txXfrm>
    </dsp:sp>
    <dsp:sp modelId="{B57870C5-E701-0348-A933-70635A30357D}">
      <dsp:nvSpPr>
        <dsp:cNvPr id="0" name=""/>
        <dsp:cNvSpPr/>
      </dsp:nvSpPr>
      <dsp:spPr>
        <a:xfrm>
          <a:off x="1960477" y="726334"/>
          <a:ext cx="226485" cy="544683"/>
        </a:xfrm>
        <a:custGeom>
          <a:avLst/>
          <a:gdLst/>
          <a:ahLst/>
          <a:cxnLst/>
          <a:rect l="0" t="0" r="0" b="0"/>
          <a:pathLst>
            <a:path>
              <a:moveTo>
                <a:pt x="0" y="0"/>
              </a:moveTo>
              <a:lnTo>
                <a:pt x="0" y="544683"/>
              </a:lnTo>
              <a:lnTo>
                <a:pt x="226485" y="544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65896B-D2F5-2A4E-A15C-0587469530C9}">
      <dsp:nvSpPr>
        <dsp:cNvPr id="0" name=""/>
        <dsp:cNvSpPr/>
      </dsp:nvSpPr>
      <dsp:spPr>
        <a:xfrm>
          <a:off x="2186963" y="907895"/>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Conflict and civil unrest</a:t>
          </a:r>
        </a:p>
      </dsp:txBody>
      <dsp:txXfrm>
        <a:off x="2208234" y="929166"/>
        <a:ext cx="3764817" cy="683702"/>
      </dsp:txXfrm>
    </dsp:sp>
    <dsp:sp modelId="{0A6921F2-3D5E-474A-BB73-E6DC409A7C28}">
      <dsp:nvSpPr>
        <dsp:cNvPr id="0" name=""/>
        <dsp:cNvSpPr/>
      </dsp:nvSpPr>
      <dsp:spPr>
        <a:xfrm>
          <a:off x="1960477" y="726334"/>
          <a:ext cx="226485" cy="1452489"/>
        </a:xfrm>
        <a:custGeom>
          <a:avLst/>
          <a:gdLst/>
          <a:ahLst/>
          <a:cxnLst/>
          <a:rect l="0" t="0" r="0" b="0"/>
          <a:pathLst>
            <a:path>
              <a:moveTo>
                <a:pt x="0" y="0"/>
              </a:moveTo>
              <a:lnTo>
                <a:pt x="0" y="1452489"/>
              </a:lnTo>
              <a:lnTo>
                <a:pt x="226485" y="1452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75F6C4-BFDD-5D4B-A956-26F046F0C89D}">
      <dsp:nvSpPr>
        <dsp:cNvPr id="0" name=""/>
        <dsp:cNvSpPr/>
      </dsp:nvSpPr>
      <dsp:spPr>
        <a:xfrm>
          <a:off x="2186963" y="1815701"/>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Industrial accidents</a:t>
          </a:r>
        </a:p>
      </dsp:txBody>
      <dsp:txXfrm>
        <a:off x="2208234" y="1836972"/>
        <a:ext cx="3764817" cy="683702"/>
      </dsp:txXfrm>
    </dsp:sp>
    <dsp:sp modelId="{C972080B-E8CA-054A-A838-E92B9E2883BE}">
      <dsp:nvSpPr>
        <dsp:cNvPr id="0" name=""/>
        <dsp:cNvSpPr/>
      </dsp:nvSpPr>
      <dsp:spPr>
        <a:xfrm>
          <a:off x="1960477" y="726334"/>
          <a:ext cx="226485" cy="2360296"/>
        </a:xfrm>
        <a:custGeom>
          <a:avLst/>
          <a:gdLst/>
          <a:ahLst/>
          <a:cxnLst/>
          <a:rect l="0" t="0" r="0" b="0"/>
          <a:pathLst>
            <a:path>
              <a:moveTo>
                <a:pt x="0" y="0"/>
              </a:moveTo>
              <a:lnTo>
                <a:pt x="0" y="2360296"/>
              </a:lnTo>
              <a:lnTo>
                <a:pt x="226485" y="2360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0410E6-AAD1-E14C-9986-02956D29F926}">
      <dsp:nvSpPr>
        <dsp:cNvPr id="0" name=""/>
        <dsp:cNvSpPr/>
      </dsp:nvSpPr>
      <dsp:spPr>
        <a:xfrm>
          <a:off x="2186963" y="2723507"/>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Transport accidents</a:t>
          </a:r>
        </a:p>
      </dsp:txBody>
      <dsp:txXfrm>
        <a:off x="2208234" y="2744778"/>
        <a:ext cx="3764817" cy="683702"/>
      </dsp:txXfrm>
    </dsp:sp>
    <dsp:sp modelId="{DD74F4FA-3E36-0B4E-8E9D-4BC960697E04}">
      <dsp:nvSpPr>
        <dsp:cNvPr id="0" name=""/>
        <dsp:cNvSpPr/>
      </dsp:nvSpPr>
      <dsp:spPr>
        <a:xfrm>
          <a:off x="1960477" y="726334"/>
          <a:ext cx="226485" cy="3268191"/>
        </a:xfrm>
        <a:custGeom>
          <a:avLst/>
          <a:gdLst/>
          <a:ahLst/>
          <a:cxnLst/>
          <a:rect l="0" t="0" r="0" b="0"/>
          <a:pathLst>
            <a:path>
              <a:moveTo>
                <a:pt x="0" y="0"/>
              </a:moveTo>
              <a:lnTo>
                <a:pt x="0" y="3268191"/>
              </a:lnTo>
              <a:lnTo>
                <a:pt x="226485" y="32681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BAE34-F292-A24F-9ADD-6EDE54DEA7A1}">
      <dsp:nvSpPr>
        <dsp:cNvPr id="0" name=""/>
        <dsp:cNvSpPr/>
      </dsp:nvSpPr>
      <dsp:spPr>
        <a:xfrm>
          <a:off x="2186963" y="3631403"/>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Other accidents</a:t>
          </a:r>
        </a:p>
      </dsp:txBody>
      <dsp:txXfrm>
        <a:off x="2208234" y="3652674"/>
        <a:ext cx="3764817" cy="683702"/>
      </dsp:txXfrm>
    </dsp:sp>
    <dsp:sp modelId="{C1F9A8CD-F726-B34F-A78A-FAA4CDBCEFFE}">
      <dsp:nvSpPr>
        <dsp:cNvPr id="0" name=""/>
        <dsp:cNvSpPr/>
      </dsp:nvSpPr>
      <dsp:spPr>
        <a:xfrm>
          <a:off x="5904474" y="89"/>
          <a:ext cx="2264852" cy="726244"/>
        </a:xfrm>
        <a:prstGeom prst="roundRect">
          <a:avLst>
            <a:gd name="adj" fmla="val 10000"/>
          </a:avLst>
        </a:prstGeom>
        <a:solidFill>
          <a:schemeClr val="tx2">
            <a:lumMod val="20000"/>
            <a:lumOff val="80000"/>
          </a:schemeClr>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EE7402"/>
              </a:solidFill>
            </a:rPr>
            <a:t>Natural</a:t>
          </a:r>
          <a:endParaRPr lang="en-US" sz="2000" kern="1200" dirty="0">
            <a:solidFill>
              <a:srgbClr val="EE7402"/>
            </a:solidFill>
          </a:endParaRPr>
        </a:p>
      </dsp:txBody>
      <dsp:txXfrm>
        <a:off x="5925745" y="21360"/>
        <a:ext cx="2222310" cy="683702"/>
      </dsp:txXfrm>
    </dsp:sp>
    <dsp:sp modelId="{2772CC52-66A4-1442-AB67-3ECA5A2617F6}">
      <dsp:nvSpPr>
        <dsp:cNvPr id="0" name=""/>
        <dsp:cNvSpPr/>
      </dsp:nvSpPr>
      <dsp:spPr>
        <a:xfrm>
          <a:off x="6130959" y="726334"/>
          <a:ext cx="226485" cy="544683"/>
        </a:xfrm>
        <a:custGeom>
          <a:avLst/>
          <a:gdLst/>
          <a:ahLst/>
          <a:cxnLst/>
          <a:rect l="0" t="0" r="0" b="0"/>
          <a:pathLst>
            <a:path>
              <a:moveTo>
                <a:pt x="0" y="0"/>
              </a:moveTo>
              <a:lnTo>
                <a:pt x="0" y="544683"/>
              </a:lnTo>
              <a:lnTo>
                <a:pt x="226485" y="5446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CD21FD-7FF6-9641-875E-8D132F7156E1}">
      <dsp:nvSpPr>
        <dsp:cNvPr id="0" name=""/>
        <dsp:cNvSpPr/>
      </dsp:nvSpPr>
      <dsp:spPr>
        <a:xfrm>
          <a:off x="6357445" y="907895"/>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Earth related</a:t>
          </a:r>
        </a:p>
      </dsp:txBody>
      <dsp:txXfrm>
        <a:off x="6378716" y="929166"/>
        <a:ext cx="3764817" cy="683702"/>
      </dsp:txXfrm>
    </dsp:sp>
    <dsp:sp modelId="{B7973D24-60A5-C843-985F-303C25E78DDF}">
      <dsp:nvSpPr>
        <dsp:cNvPr id="0" name=""/>
        <dsp:cNvSpPr/>
      </dsp:nvSpPr>
      <dsp:spPr>
        <a:xfrm>
          <a:off x="6130959" y="726334"/>
          <a:ext cx="226485" cy="1452489"/>
        </a:xfrm>
        <a:custGeom>
          <a:avLst/>
          <a:gdLst/>
          <a:ahLst/>
          <a:cxnLst/>
          <a:rect l="0" t="0" r="0" b="0"/>
          <a:pathLst>
            <a:path>
              <a:moveTo>
                <a:pt x="0" y="0"/>
              </a:moveTo>
              <a:lnTo>
                <a:pt x="0" y="1452489"/>
              </a:lnTo>
              <a:lnTo>
                <a:pt x="226485" y="14524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DA4687-84D9-BE46-BC60-A6B766260C95}">
      <dsp:nvSpPr>
        <dsp:cNvPr id="0" name=""/>
        <dsp:cNvSpPr/>
      </dsp:nvSpPr>
      <dsp:spPr>
        <a:xfrm>
          <a:off x="6357445" y="1815701"/>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Weather related</a:t>
          </a:r>
        </a:p>
      </dsp:txBody>
      <dsp:txXfrm>
        <a:off x="6378716" y="1836972"/>
        <a:ext cx="3764817" cy="683702"/>
      </dsp:txXfrm>
    </dsp:sp>
    <dsp:sp modelId="{52624179-E23B-8043-9E03-82EDB07CA3C8}">
      <dsp:nvSpPr>
        <dsp:cNvPr id="0" name=""/>
        <dsp:cNvSpPr/>
      </dsp:nvSpPr>
      <dsp:spPr>
        <a:xfrm>
          <a:off x="6130959" y="726334"/>
          <a:ext cx="226485" cy="2360296"/>
        </a:xfrm>
        <a:custGeom>
          <a:avLst/>
          <a:gdLst/>
          <a:ahLst/>
          <a:cxnLst/>
          <a:rect l="0" t="0" r="0" b="0"/>
          <a:pathLst>
            <a:path>
              <a:moveTo>
                <a:pt x="0" y="0"/>
              </a:moveTo>
              <a:lnTo>
                <a:pt x="0" y="2360296"/>
              </a:lnTo>
              <a:lnTo>
                <a:pt x="226485" y="2360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E1E866-D812-4E40-88D3-A5DD22F1C29C}">
      <dsp:nvSpPr>
        <dsp:cNvPr id="0" name=""/>
        <dsp:cNvSpPr/>
      </dsp:nvSpPr>
      <dsp:spPr>
        <a:xfrm>
          <a:off x="6357445" y="2723507"/>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Climate related</a:t>
          </a:r>
        </a:p>
      </dsp:txBody>
      <dsp:txXfrm>
        <a:off x="6378716" y="2744778"/>
        <a:ext cx="3764817" cy="683702"/>
      </dsp:txXfrm>
    </dsp:sp>
    <dsp:sp modelId="{430C164C-ADFA-AA46-BC28-1108E33839BE}">
      <dsp:nvSpPr>
        <dsp:cNvPr id="0" name=""/>
        <dsp:cNvSpPr/>
      </dsp:nvSpPr>
      <dsp:spPr>
        <a:xfrm>
          <a:off x="6130959" y="726334"/>
          <a:ext cx="226485" cy="3268102"/>
        </a:xfrm>
        <a:custGeom>
          <a:avLst/>
          <a:gdLst/>
          <a:ahLst/>
          <a:cxnLst/>
          <a:rect l="0" t="0" r="0" b="0"/>
          <a:pathLst>
            <a:path>
              <a:moveTo>
                <a:pt x="0" y="0"/>
              </a:moveTo>
              <a:lnTo>
                <a:pt x="0" y="3268102"/>
              </a:lnTo>
              <a:lnTo>
                <a:pt x="226485" y="32681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2B874-9931-954E-8B28-E1A1F5C73A07}">
      <dsp:nvSpPr>
        <dsp:cNvPr id="0" name=""/>
        <dsp:cNvSpPr/>
      </dsp:nvSpPr>
      <dsp:spPr>
        <a:xfrm>
          <a:off x="6357445" y="3631313"/>
          <a:ext cx="3807359" cy="72624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Biological</a:t>
          </a:r>
        </a:p>
      </dsp:txBody>
      <dsp:txXfrm>
        <a:off x="6378716" y="3652584"/>
        <a:ext cx="3764817" cy="683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C3616-6AA5-B14D-A743-B1CCDA919BF5}">
      <dsp:nvSpPr>
        <dsp:cNvPr id="0" name=""/>
        <dsp:cNvSpPr/>
      </dsp:nvSpPr>
      <dsp:spPr>
        <a:xfrm rot="5400000">
          <a:off x="6030073" y="-4341174"/>
          <a:ext cx="539369" cy="93596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dirty="0">
              <a:latin typeface="Poppins" pitchFamily="2" charset="77"/>
              <a:cs typeface="Poppins" pitchFamily="2" charset="77"/>
            </a:rPr>
            <a:t>Knowledge, health status, skills of individuals</a:t>
          </a:r>
        </a:p>
      </dsp:txBody>
      <dsp:txXfrm rot="-5400000">
        <a:off x="1619935" y="95294"/>
        <a:ext cx="9333315" cy="486709"/>
      </dsp:txXfrm>
    </dsp:sp>
    <dsp:sp modelId="{C1683E5C-397C-B24D-81B3-D45BF507FAF8}">
      <dsp:nvSpPr>
        <dsp:cNvPr id="0" name=""/>
        <dsp:cNvSpPr/>
      </dsp:nvSpPr>
      <dsp:spPr>
        <a:xfrm>
          <a:off x="2873" y="1542"/>
          <a:ext cx="1617061" cy="674211"/>
        </a:xfrm>
        <a:prstGeom prst="roundRect">
          <a:avLst/>
        </a:prstGeom>
        <a:solidFill>
          <a:schemeClr val="accent2">
            <a:lumMod val="40000"/>
            <a:lumOff val="6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Poppins" pitchFamily="2" charset="77"/>
              <a:cs typeface="Poppins" pitchFamily="2" charset="77"/>
            </a:rPr>
            <a:t>Individual</a:t>
          </a:r>
        </a:p>
      </dsp:txBody>
      <dsp:txXfrm>
        <a:off x="35785" y="34454"/>
        <a:ext cx="1551237" cy="608387"/>
      </dsp:txXfrm>
    </dsp:sp>
    <dsp:sp modelId="{CDF1EA68-D260-BB47-9E46-4891A8111EB2}">
      <dsp:nvSpPr>
        <dsp:cNvPr id="0" name=""/>
        <dsp:cNvSpPr/>
      </dsp:nvSpPr>
      <dsp:spPr>
        <a:xfrm rot="5400000">
          <a:off x="6030073" y="-3633252"/>
          <a:ext cx="539369" cy="93596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dirty="0">
              <a:latin typeface="Poppins" pitchFamily="2" charset="77"/>
              <a:cs typeface="Poppins" pitchFamily="2" charset="77"/>
            </a:rPr>
            <a:t>Cohesion and relations within the community</a:t>
          </a:r>
        </a:p>
      </dsp:txBody>
      <dsp:txXfrm rot="-5400000">
        <a:off x="1619935" y="803216"/>
        <a:ext cx="9333315" cy="486709"/>
      </dsp:txXfrm>
    </dsp:sp>
    <dsp:sp modelId="{3F7C4A4A-6706-0D46-BDEA-430FB63A01AB}">
      <dsp:nvSpPr>
        <dsp:cNvPr id="0" name=""/>
        <dsp:cNvSpPr/>
      </dsp:nvSpPr>
      <dsp:spPr>
        <a:xfrm>
          <a:off x="2873" y="709464"/>
          <a:ext cx="1617061" cy="674211"/>
        </a:xfrm>
        <a:prstGeom prst="roundRect">
          <a:avLst/>
        </a:prstGeom>
        <a:solidFill>
          <a:schemeClr val="accent2">
            <a:lumMod val="40000"/>
            <a:lumOff val="6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Poppins" pitchFamily="2" charset="77"/>
              <a:cs typeface="Poppins" pitchFamily="2" charset="77"/>
            </a:rPr>
            <a:t>Social</a:t>
          </a:r>
          <a:endParaRPr lang="en-US" sz="2000" b="0" i="0" kern="1200" dirty="0">
            <a:latin typeface="Poppins" pitchFamily="2" charset="77"/>
            <a:cs typeface="Poppins" pitchFamily="2" charset="77"/>
          </a:endParaRPr>
        </a:p>
      </dsp:txBody>
      <dsp:txXfrm>
        <a:off x="35785" y="742376"/>
        <a:ext cx="1551237" cy="608387"/>
      </dsp:txXfrm>
    </dsp:sp>
    <dsp:sp modelId="{A32D58D4-B85E-8348-9BAA-E24F61D977A8}">
      <dsp:nvSpPr>
        <dsp:cNvPr id="0" name=""/>
        <dsp:cNvSpPr/>
      </dsp:nvSpPr>
      <dsp:spPr>
        <a:xfrm rot="5400000">
          <a:off x="6030073" y="-2925330"/>
          <a:ext cx="539369" cy="93596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dirty="0">
              <a:latin typeface="Poppins" pitchFamily="2" charset="77"/>
              <a:cs typeface="Poppins" pitchFamily="2" charset="77"/>
            </a:rPr>
            <a:t>Resources in and around the community e.g. livestock, trees, crops</a:t>
          </a:r>
        </a:p>
      </dsp:txBody>
      <dsp:txXfrm rot="-5400000">
        <a:off x="1619935" y="1511138"/>
        <a:ext cx="9333315" cy="486709"/>
      </dsp:txXfrm>
    </dsp:sp>
    <dsp:sp modelId="{7EFF47DF-4F25-8F47-813F-BCD9B5835A26}">
      <dsp:nvSpPr>
        <dsp:cNvPr id="0" name=""/>
        <dsp:cNvSpPr/>
      </dsp:nvSpPr>
      <dsp:spPr>
        <a:xfrm>
          <a:off x="2873" y="1417386"/>
          <a:ext cx="1617061" cy="674211"/>
        </a:xfrm>
        <a:prstGeom prst="roundRect">
          <a:avLst/>
        </a:prstGeom>
        <a:solidFill>
          <a:schemeClr val="accent2">
            <a:lumMod val="40000"/>
            <a:lumOff val="6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Poppins" pitchFamily="2" charset="77"/>
              <a:cs typeface="Poppins" pitchFamily="2" charset="77"/>
            </a:rPr>
            <a:t>Natural</a:t>
          </a:r>
          <a:endParaRPr lang="en-US" sz="2000" b="0" i="0" kern="1200" dirty="0">
            <a:latin typeface="Poppins" pitchFamily="2" charset="77"/>
            <a:cs typeface="Poppins" pitchFamily="2" charset="77"/>
          </a:endParaRPr>
        </a:p>
      </dsp:txBody>
      <dsp:txXfrm>
        <a:off x="35785" y="1450298"/>
        <a:ext cx="1551237" cy="608387"/>
      </dsp:txXfrm>
    </dsp:sp>
    <dsp:sp modelId="{4F14339A-25FC-3C4C-B545-A6B623ED2E47}">
      <dsp:nvSpPr>
        <dsp:cNvPr id="0" name=""/>
        <dsp:cNvSpPr/>
      </dsp:nvSpPr>
      <dsp:spPr>
        <a:xfrm rot="5400000">
          <a:off x="6030073" y="-2217407"/>
          <a:ext cx="539369" cy="93596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dirty="0">
              <a:latin typeface="Poppins" pitchFamily="2" charset="77"/>
              <a:cs typeface="Poppins" pitchFamily="2" charset="77"/>
            </a:rPr>
            <a:t>Infrastructure and construction e.g. roads, buildings, hand-pumps</a:t>
          </a:r>
        </a:p>
      </dsp:txBody>
      <dsp:txXfrm rot="-5400000">
        <a:off x="1619935" y="2219061"/>
        <a:ext cx="9333315" cy="486709"/>
      </dsp:txXfrm>
    </dsp:sp>
    <dsp:sp modelId="{44A8941E-F831-CE48-9B34-847C2FE17125}">
      <dsp:nvSpPr>
        <dsp:cNvPr id="0" name=""/>
        <dsp:cNvSpPr/>
      </dsp:nvSpPr>
      <dsp:spPr>
        <a:xfrm>
          <a:off x="2873" y="2125308"/>
          <a:ext cx="1617061" cy="674211"/>
        </a:xfrm>
        <a:prstGeom prst="roundRect">
          <a:avLst/>
        </a:prstGeom>
        <a:solidFill>
          <a:schemeClr val="accent2">
            <a:lumMod val="40000"/>
            <a:lumOff val="6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i="0" kern="1200">
              <a:latin typeface="Poppins" pitchFamily="2" charset="77"/>
              <a:cs typeface="Poppins" pitchFamily="2" charset="77"/>
            </a:rPr>
            <a:t>Physical</a:t>
          </a:r>
          <a:endParaRPr lang="en-US" sz="2000" b="0" i="0" kern="1200" dirty="0">
            <a:latin typeface="Poppins" pitchFamily="2" charset="77"/>
            <a:cs typeface="Poppins" pitchFamily="2" charset="77"/>
          </a:endParaRPr>
        </a:p>
      </dsp:txBody>
      <dsp:txXfrm>
        <a:off x="35785" y="2158220"/>
        <a:ext cx="1551237" cy="608387"/>
      </dsp:txXfrm>
    </dsp:sp>
    <dsp:sp modelId="{2D1C4C9B-9678-0744-AC52-DCFCCEA75795}">
      <dsp:nvSpPr>
        <dsp:cNvPr id="0" name=""/>
        <dsp:cNvSpPr/>
      </dsp:nvSpPr>
      <dsp:spPr>
        <a:xfrm rot="5400000">
          <a:off x="6030073" y="-1509485"/>
          <a:ext cx="539369" cy="9359645"/>
        </a:xfrm>
        <a:prstGeom prst="round2Same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n-US" sz="2000" b="0" i="0" kern="1200" dirty="0">
              <a:latin typeface="Poppins" pitchFamily="2" charset="77"/>
              <a:cs typeface="Poppins" pitchFamily="2" charset="77"/>
            </a:rPr>
            <a:t>Ability to buy and sell, livelihoods and income generation</a:t>
          </a:r>
        </a:p>
      </dsp:txBody>
      <dsp:txXfrm rot="-5400000">
        <a:off x="1619935" y="2926983"/>
        <a:ext cx="9333315" cy="486709"/>
      </dsp:txXfrm>
    </dsp:sp>
    <dsp:sp modelId="{F71EE9AB-713E-7141-82FC-C5C65EB5866E}">
      <dsp:nvSpPr>
        <dsp:cNvPr id="0" name=""/>
        <dsp:cNvSpPr/>
      </dsp:nvSpPr>
      <dsp:spPr>
        <a:xfrm>
          <a:off x="2873" y="2833231"/>
          <a:ext cx="1617061" cy="674211"/>
        </a:xfrm>
        <a:prstGeom prst="roundRect">
          <a:avLst/>
        </a:prstGeom>
        <a:solidFill>
          <a:schemeClr val="accent2">
            <a:lumMod val="40000"/>
            <a:lumOff val="60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Poppins" pitchFamily="2" charset="77"/>
              <a:cs typeface="Poppins" pitchFamily="2" charset="77"/>
            </a:rPr>
            <a:t>Economic</a:t>
          </a:r>
        </a:p>
      </dsp:txBody>
      <dsp:txXfrm>
        <a:off x="35785" y="2866143"/>
        <a:ext cx="1551237" cy="6083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FD30C-655E-EF44-94AC-278F46125A2D}">
      <dsp:nvSpPr>
        <dsp:cNvPr id="0" name=""/>
        <dsp:cNvSpPr/>
      </dsp:nvSpPr>
      <dsp:spPr>
        <a:xfrm>
          <a:off x="3571" y="1147630"/>
          <a:ext cx="3123406" cy="3123406"/>
        </a:xfrm>
        <a:prstGeom prst="ellipse">
          <a:avLst/>
        </a:prstGeom>
        <a:gradFill rotWithShape="0">
          <a:gsLst>
            <a:gs pos="0">
              <a:schemeClr val="accent2">
                <a:shade val="80000"/>
                <a:alpha val="50000"/>
                <a:hueOff val="0"/>
                <a:satOff val="0"/>
                <a:lumOff val="0"/>
                <a:alphaOff val="0"/>
                <a:satMod val="103000"/>
                <a:lumMod val="102000"/>
                <a:tint val="94000"/>
              </a:schemeClr>
            </a:gs>
            <a:gs pos="50000">
              <a:schemeClr val="accent2">
                <a:shade val="80000"/>
                <a:alpha val="50000"/>
                <a:hueOff val="0"/>
                <a:satOff val="0"/>
                <a:lumOff val="0"/>
                <a:alphaOff val="0"/>
                <a:satMod val="110000"/>
                <a:lumMod val="100000"/>
                <a:shade val="100000"/>
              </a:schemeClr>
            </a:gs>
            <a:gs pos="100000">
              <a:schemeClr val="accent2">
                <a:shade val="80000"/>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1891" tIns="25400" rIns="171891" bIns="25400" numCol="1" spcCol="1270" anchor="ctr" anchorCtr="0">
          <a:noAutofit/>
        </a:bodyPr>
        <a:lstStyle/>
        <a:p>
          <a:pPr marL="0" lvl="0" indent="0" algn="ctr" defTabSz="889000">
            <a:lnSpc>
              <a:spcPct val="90000"/>
            </a:lnSpc>
            <a:spcBef>
              <a:spcPct val="0"/>
            </a:spcBef>
            <a:spcAft>
              <a:spcPct val="35000"/>
            </a:spcAft>
            <a:buNone/>
          </a:pPr>
          <a:r>
            <a:rPr lang="en-US" sz="2000" kern="1200"/>
            <a:t>A hazard occurring</a:t>
          </a:r>
          <a:endParaRPr lang="en-US" sz="2000" kern="1200" dirty="0"/>
        </a:p>
      </dsp:txBody>
      <dsp:txXfrm>
        <a:off x="460983" y="1605042"/>
        <a:ext cx="2208582" cy="2208582"/>
      </dsp:txXfrm>
    </dsp:sp>
    <dsp:sp modelId="{26AA76A3-9325-9143-9895-09FF195A84E6}">
      <dsp:nvSpPr>
        <dsp:cNvPr id="0" name=""/>
        <dsp:cNvSpPr/>
      </dsp:nvSpPr>
      <dsp:spPr>
        <a:xfrm>
          <a:off x="2502296" y="1147630"/>
          <a:ext cx="3123406" cy="3123406"/>
        </a:xfrm>
        <a:prstGeom prst="ellipse">
          <a:avLst/>
        </a:prstGeom>
        <a:gradFill rotWithShape="0">
          <a:gsLst>
            <a:gs pos="0">
              <a:schemeClr val="accent2">
                <a:shade val="80000"/>
                <a:alpha val="50000"/>
                <a:hueOff val="-240708"/>
                <a:satOff val="5083"/>
                <a:lumOff val="13541"/>
                <a:alphaOff val="0"/>
                <a:satMod val="103000"/>
                <a:lumMod val="102000"/>
                <a:tint val="94000"/>
              </a:schemeClr>
            </a:gs>
            <a:gs pos="50000">
              <a:schemeClr val="accent2">
                <a:shade val="80000"/>
                <a:alpha val="50000"/>
                <a:hueOff val="-240708"/>
                <a:satOff val="5083"/>
                <a:lumOff val="13541"/>
                <a:alphaOff val="0"/>
                <a:satMod val="110000"/>
                <a:lumMod val="100000"/>
                <a:shade val="100000"/>
              </a:schemeClr>
            </a:gs>
            <a:gs pos="100000">
              <a:schemeClr val="accent2">
                <a:shade val="80000"/>
                <a:alpha val="50000"/>
                <a:hueOff val="-240708"/>
                <a:satOff val="5083"/>
                <a:lumOff val="1354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1891" tIns="25400" rIns="171891" bIns="25400" numCol="1" spcCol="1270" anchor="ctr" anchorCtr="0">
          <a:noAutofit/>
        </a:bodyPr>
        <a:lstStyle/>
        <a:p>
          <a:pPr marL="0" lvl="0" indent="0" algn="ctr" defTabSz="889000">
            <a:lnSpc>
              <a:spcPct val="90000"/>
            </a:lnSpc>
            <a:spcBef>
              <a:spcPct val="0"/>
            </a:spcBef>
            <a:spcAft>
              <a:spcPct val="35000"/>
            </a:spcAft>
            <a:buNone/>
          </a:pPr>
          <a:r>
            <a:rPr lang="en-US" sz="2000" kern="1200"/>
            <a:t>which impacts vulnerable people, assets and systems</a:t>
          </a:r>
          <a:endParaRPr lang="en-US" sz="2000" kern="1200" dirty="0"/>
        </a:p>
      </dsp:txBody>
      <dsp:txXfrm>
        <a:off x="2959708" y="1605042"/>
        <a:ext cx="2208582" cy="2208582"/>
      </dsp:txXfrm>
    </dsp:sp>
    <dsp:sp modelId="{43AE18D5-D710-EE4A-B9E1-AF630CB5F8CE}">
      <dsp:nvSpPr>
        <dsp:cNvPr id="0" name=""/>
        <dsp:cNvSpPr/>
      </dsp:nvSpPr>
      <dsp:spPr>
        <a:xfrm>
          <a:off x="5001021" y="1147630"/>
          <a:ext cx="3123406" cy="3123406"/>
        </a:xfrm>
        <a:prstGeom prst="ellipse">
          <a:avLst/>
        </a:prstGeom>
        <a:gradFill rotWithShape="0">
          <a:gsLst>
            <a:gs pos="0">
              <a:schemeClr val="accent2">
                <a:shade val="80000"/>
                <a:alpha val="50000"/>
                <a:hueOff val="-481415"/>
                <a:satOff val="10166"/>
                <a:lumOff val="27081"/>
                <a:alphaOff val="0"/>
                <a:satMod val="103000"/>
                <a:lumMod val="102000"/>
                <a:tint val="94000"/>
              </a:schemeClr>
            </a:gs>
            <a:gs pos="50000">
              <a:schemeClr val="accent2">
                <a:shade val="80000"/>
                <a:alpha val="50000"/>
                <a:hueOff val="-481415"/>
                <a:satOff val="10166"/>
                <a:lumOff val="27081"/>
                <a:alphaOff val="0"/>
                <a:satMod val="110000"/>
                <a:lumMod val="100000"/>
                <a:shade val="100000"/>
              </a:schemeClr>
            </a:gs>
            <a:gs pos="100000">
              <a:schemeClr val="accent2">
                <a:shade val="80000"/>
                <a:alpha val="50000"/>
                <a:hueOff val="-481415"/>
                <a:satOff val="10166"/>
                <a:lumOff val="2708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1891" tIns="25400" rIns="171891" bIns="25400" numCol="1" spcCol="1270" anchor="ctr" anchorCtr="0">
          <a:noAutofit/>
        </a:bodyPr>
        <a:lstStyle/>
        <a:p>
          <a:pPr marL="0" lvl="0" indent="0" algn="ctr" defTabSz="889000">
            <a:lnSpc>
              <a:spcPct val="90000"/>
            </a:lnSpc>
            <a:spcBef>
              <a:spcPct val="0"/>
            </a:spcBef>
            <a:spcAft>
              <a:spcPct val="35000"/>
            </a:spcAft>
            <a:buNone/>
          </a:pPr>
          <a:r>
            <a:rPr lang="en-US" sz="2000" kern="1200"/>
            <a:t>but can be minimized by the capacity of vulnerable people to respond to the disaster.</a:t>
          </a:r>
          <a:endParaRPr lang="en-US" sz="2000" kern="1200" dirty="0"/>
        </a:p>
      </dsp:txBody>
      <dsp:txXfrm>
        <a:off x="5458433" y="1605042"/>
        <a:ext cx="2208582" cy="2208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B38C1-3038-4046-A2A2-2C7926892618}">
      <dsp:nvSpPr>
        <dsp:cNvPr id="0" name=""/>
        <dsp:cNvSpPr/>
      </dsp:nvSpPr>
      <dsp:spPr>
        <a:xfrm>
          <a:off x="648068" y="2153"/>
          <a:ext cx="6273557" cy="503440"/>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Poppins" pitchFamily="2" charset="77"/>
              <a:cs typeface="Poppins" pitchFamily="2" charset="77"/>
            </a:rPr>
            <a:t>1. Preparation</a:t>
          </a:r>
        </a:p>
      </dsp:txBody>
      <dsp:txXfrm>
        <a:off x="662813" y="16898"/>
        <a:ext cx="6244067" cy="473950"/>
      </dsp:txXfrm>
    </dsp:sp>
    <dsp:sp modelId="{35E770A0-06EC-CB4D-967C-EEEDF1778859}">
      <dsp:nvSpPr>
        <dsp:cNvPr id="0" name=""/>
        <dsp:cNvSpPr/>
      </dsp:nvSpPr>
      <dsp:spPr>
        <a:xfrm rot="5400000">
          <a:off x="3690452" y="518179"/>
          <a:ext cx="188790" cy="226548"/>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b="0" i="0" kern="1200">
            <a:solidFill>
              <a:schemeClr val="tx1"/>
            </a:solidFill>
            <a:latin typeface="Poppins" pitchFamily="2" charset="77"/>
            <a:cs typeface="Poppins" pitchFamily="2" charset="77"/>
          </a:endParaRPr>
        </a:p>
      </dsp:txBody>
      <dsp:txXfrm rot="-5400000">
        <a:off x="3716884" y="537058"/>
        <a:ext cx="135928" cy="132153"/>
      </dsp:txXfrm>
    </dsp:sp>
    <dsp:sp modelId="{75F154D1-7C69-3C44-A240-141EEB7C6165}">
      <dsp:nvSpPr>
        <dsp:cNvPr id="0" name=""/>
        <dsp:cNvSpPr/>
      </dsp:nvSpPr>
      <dsp:spPr>
        <a:xfrm>
          <a:off x="648068" y="757314"/>
          <a:ext cx="6273557" cy="503440"/>
        </a:xfrm>
        <a:prstGeom prst="roundRect">
          <a:avLst>
            <a:gd name="adj" fmla="val 10000"/>
          </a:avLst>
        </a:prstGeom>
        <a:solidFill>
          <a:schemeClr val="accent2">
            <a:shade val="80000"/>
            <a:hueOff val="-120354"/>
            <a:satOff val="2542"/>
            <a:lumOff val="6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Poppins" pitchFamily="2" charset="77"/>
              <a:cs typeface="Poppins" pitchFamily="2" charset="77"/>
            </a:rPr>
            <a:t>2. Hazard Assessment</a:t>
          </a:r>
        </a:p>
      </dsp:txBody>
      <dsp:txXfrm>
        <a:off x="662813" y="772059"/>
        <a:ext cx="6244067" cy="473950"/>
      </dsp:txXfrm>
    </dsp:sp>
    <dsp:sp modelId="{BF20D08C-75FA-B54E-BA13-7C2DEE55B500}">
      <dsp:nvSpPr>
        <dsp:cNvPr id="0" name=""/>
        <dsp:cNvSpPr/>
      </dsp:nvSpPr>
      <dsp:spPr>
        <a:xfrm rot="5400000">
          <a:off x="3690452" y="1273341"/>
          <a:ext cx="188790" cy="226548"/>
        </a:xfrm>
        <a:prstGeom prst="rightArrow">
          <a:avLst>
            <a:gd name="adj1" fmla="val 60000"/>
            <a:gd name="adj2" fmla="val 50000"/>
          </a:avLst>
        </a:prstGeom>
        <a:solidFill>
          <a:schemeClr val="accent2">
            <a:shade val="90000"/>
            <a:hueOff val="-160484"/>
            <a:satOff val="805"/>
            <a:lumOff val="80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b="0" i="0" kern="1200">
            <a:solidFill>
              <a:schemeClr val="tx1"/>
            </a:solidFill>
            <a:latin typeface="Poppins" pitchFamily="2" charset="77"/>
            <a:cs typeface="Poppins" pitchFamily="2" charset="77"/>
          </a:endParaRPr>
        </a:p>
      </dsp:txBody>
      <dsp:txXfrm rot="-5400000">
        <a:off x="3716884" y="1292220"/>
        <a:ext cx="135928" cy="132153"/>
      </dsp:txXfrm>
    </dsp:sp>
    <dsp:sp modelId="{944BEADC-9FCE-6045-8D08-03CBB87A74CF}">
      <dsp:nvSpPr>
        <dsp:cNvPr id="0" name=""/>
        <dsp:cNvSpPr/>
      </dsp:nvSpPr>
      <dsp:spPr>
        <a:xfrm>
          <a:off x="648068" y="1512475"/>
          <a:ext cx="6273557" cy="503440"/>
        </a:xfrm>
        <a:prstGeom prst="roundRect">
          <a:avLst>
            <a:gd name="adj" fmla="val 10000"/>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Poppins" pitchFamily="2" charset="77"/>
              <a:cs typeface="Poppins" pitchFamily="2" charset="77"/>
            </a:rPr>
            <a:t>3. Vulnerability and Capacity Assessment (VCA)</a:t>
          </a:r>
        </a:p>
      </dsp:txBody>
      <dsp:txXfrm>
        <a:off x="662813" y="1527220"/>
        <a:ext cx="6244067" cy="473950"/>
      </dsp:txXfrm>
    </dsp:sp>
    <dsp:sp modelId="{AE52E88D-654A-7745-A733-9E9FFF591A24}">
      <dsp:nvSpPr>
        <dsp:cNvPr id="0" name=""/>
        <dsp:cNvSpPr/>
      </dsp:nvSpPr>
      <dsp:spPr>
        <a:xfrm rot="5400000">
          <a:off x="3690452" y="2028502"/>
          <a:ext cx="188790" cy="226548"/>
        </a:xfrm>
        <a:prstGeom prst="rightArrow">
          <a:avLst>
            <a:gd name="adj1" fmla="val 60000"/>
            <a:gd name="adj2" fmla="val 50000"/>
          </a:avLst>
        </a:prstGeom>
        <a:solidFill>
          <a:schemeClr val="accent2">
            <a:shade val="90000"/>
            <a:hueOff val="-320968"/>
            <a:satOff val="1611"/>
            <a:lumOff val="161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b="0" i="0" kern="1200">
            <a:solidFill>
              <a:schemeClr val="tx1"/>
            </a:solidFill>
            <a:latin typeface="Poppins" pitchFamily="2" charset="77"/>
            <a:cs typeface="Poppins" pitchFamily="2" charset="77"/>
          </a:endParaRPr>
        </a:p>
      </dsp:txBody>
      <dsp:txXfrm rot="-5400000">
        <a:off x="3716884" y="2047381"/>
        <a:ext cx="135928" cy="132153"/>
      </dsp:txXfrm>
    </dsp:sp>
    <dsp:sp modelId="{9FBB6D42-ECA4-3D45-8904-8AA34D0854B2}">
      <dsp:nvSpPr>
        <dsp:cNvPr id="0" name=""/>
        <dsp:cNvSpPr/>
      </dsp:nvSpPr>
      <dsp:spPr>
        <a:xfrm>
          <a:off x="648068" y="2267636"/>
          <a:ext cx="6273557" cy="503440"/>
        </a:xfrm>
        <a:prstGeom prst="roundRect">
          <a:avLst>
            <a:gd name="adj" fmla="val 10000"/>
          </a:avLst>
        </a:prstGeom>
        <a:solidFill>
          <a:schemeClr val="accent2">
            <a:shade val="80000"/>
            <a:hueOff val="-361061"/>
            <a:satOff val="7625"/>
            <a:lumOff val="203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Poppins" pitchFamily="2" charset="77"/>
              <a:cs typeface="Poppins" pitchFamily="2" charset="77"/>
            </a:rPr>
            <a:t>4. Pressure and Release Model (PAR)</a:t>
          </a:r>
        </a:p>
      </dsp:txBody>
      <dsp:txXfrm>
        <a:off x="662813" y="2282381"/>
        <a:ext cx="6244067" cy="473950"/>
      </dsp:txXfrm>
    </dsp:sp>
    <dsp:sp modelId="{390749F4-8695-C24E-8E30-B149061AA4D3}">
      <dsp:nvSpPr>
        <dsp:cNvPr id="0" name=""/>
        <dsp:cNvSpPr/>
      </dsp:nvSpPr>
      <dsp:spPr>
        <a:xfrm rot="5400000">
          <a:off x="3690452" y="2783663"/>
          <a:ext cx="188790" cy="226548"/>
        </a:xfrm>
        <a:prstGeom prst="rightArrow">
          <a:avLst>
            <a:gd name="adj1" fmla="val 60000"/>
            <a:gd name="adj2" fmla="val 50000"/>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b="0" i="0" kern="1200">
            <a:solidFill>
              <a:schemeClr val="tx1"/>
            </a:solidFill>
            <a:latin typeface="Poppins" pitchFamily="2" charset="77"/>
            <a:cs typeface="Poppins" pitchFamily="2" charset="77"/>
          </a:endParaRPr>
        </a:p>
      </dsp:txBody>
      <dsp:txXfrm rot="-5400000">
        <a:off x="3716884" y="2802542"/>
        <a:ext cx="135928" cy="132153"/>
      </dsp:txXfrm>
    </dsp:sp>
    <dsp:sp modelId="{38DE13A3-AF49-1945-8D3B-4BC4AA7B8698}">
      <dsp:nvSpPr>
        <dsp:cNvPr id="0" name=""/>
        <dsp:cNvSpPr/>
      </dsp:nvSpPr>
      <dsp:spPr>
        <a:xfrm>
          <a:off x="648068" y="3022798"/>
          <a:ext cx="6273557" cy="503440"/>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solidFill>
                <a:schemeClr val="tx1"/>
              </a:solidFill>
              <a:latin typeface="Poppins" pitchFamily="2" charset="77"/>
              <a:cs typeface="Poppins" pitchFamily="2" charset="77"/>
            </a:rPr>
            <a:t>5. Community-level Risk Management Plan</a:t>
          </a:r>
        </a:p>
      </dsp:txBody>
      <dsp:txXfrm>
        <a:off x="662813" y="3037543"/>
        <a:ext cx="6244067" cy="4739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934BE-B2F5-A844-80FF-98DC8D7E3D5D}">
      <dsp:nvSpPr>
        <dsp:cNvPr id="0" name=""/>
        <dsp:cNvSpPr/>
      </dsp:nvSpPr>
      <dsp:spPr>
        <a:xfrm rot="10800000">
          <a:off x="1077540" y="1058"/>
          <a:ext cx="3543513" cy="740005"/>
        </a:xfrm>
        <a:prstGeom prst="homePlat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322"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Verifying data</a:t>
          </a:r>
        </a:p>
      </dsp:txBody>
      <dsp:txXfrm rot="10800000">
        <a:off x="1262541" y="1058"/>
        <a:ext cx="3358512" cy="740005"/>
      </dsp:txXfrm>
    </dsp:sp>
    <dsp:sp modelId="{069F7782-029E-0046-9184-EE3912B0ED4E}">
      <dsp:nvSpPr>
        <dsp:cNvPr id="0" name=""/>
        <dsp:cNvSpPr/>
      </dsp:nvSpPr>
      <dsp:spPr>
        <a:xfrm>
          <a:off x="707537" y="1058"/>
          <a:ext cx="740005" cy="740005"/>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26E97A-E8D8-1040-8428-C22F3F80A11E}">
      <dsp:nvSpPr>
        <dsp:cNvPr id="0" name=""/>
        <dsp:cNvSpPr/>
      </dsp:nvSpPr>
      <dsp:spPr>
        <a:xfrm rot="10800000">
          <a:off x="1077540" y="961960"/>
          <a:ext cx="3543513" cy="740005"/>
        </a:xfrm>
        <a:prstGeom prst="homePlate">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322"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Prioritizing impacts</a:t>
          </a:r>
        </a:p>
      </dsp:txBody>
      <dsp:txXfrm rot="10800000">
        <a:off x="1262541" y="961960"/>
        <a:ext cx="3358512" cy="740005"/>
      </dsp:txXfrm>
    </dsp:sp>
    <dsp:sp modelId="{DCD68178-C9E5-4842-A660-14763527F0F1}">
      <dsp:nvSpPr>
        <dsp:cNvPr id="0" name=""/>
        <dsp:cNvSpPr/>
      </dsp:nvSpPr>
      <dsp:spPr>
        <a:xfrm>
          <a:off x="707537" y="961960"/>
          <a:ext cx="740005" cy="740005"/>
        </a:xfrm>
        <a:prstGeom prst="ellipse">
          <a:avLst/>
        </a:prstGeom>
        <a:solidFill>
          <a:schemeClr val="accent2">
            <a:tint val="50000"/>
            <a:hueOff val="4651"/>
            <a:satOff val="113"/>
            <a:lumOff val="-4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F1D572-D03E-C24A-850E-572C5C7FF695}">
      <dsp:nvSpPr>
        <dsp:cNvPr id="0" name=""/>
        <dsp:cNvSpPr/>
      </dsp:nvSpPr>
      <dsp:spPr>
        <a:xfrm rot="10800000">
          <a:off x="1077540" y="1922863"/>
          <a:ext cx="3543513" cy="740005"/>
        </a:xfrm>
        <a:prstGeom prst="homePlate">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322"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Identifying risk-reducing activities</a:t>
          </a:r>
        </a:p>
      </dsp:txBody>
      <dsp:txXfrm rot="10800000">
        <a:off x="1262541" y="1922863"/>
        <a:ext cx="3358512" cy="740005"/>
      </dsp:txXfrm>
    </dsp:sp>
    <dsp:sp modelId="{1D9F5C14-703C-DA4D-827C-B8F8C4978FE7}">
      <dsp:nvSpPr>
        <dsp:cNvPr id="0" name=""/>
        <dsp:cNvSpPr/>
      </dsp:nvSpPr>
      <dsp:spPr>
        <a:xfrm>
          <a:off x="707537" y="1922863"/>
          <a:ext cx="740005" cy="740005"/>
        </a:xfrm>
        <a:prstGeom prst="ellipse">
          <a:avLst/>
        </a:prstGeom>
        <a:solidFill>
          <a:schemeClr val="accent2">
            <a:tint val="50000"/>
            <a:hueOff val="9302"/>
            <a:satOff val="226"/>
            <a:lumOff val="-8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E2C49E-342A-834D-A866-18719880D630}">
      <dsp:nvSpPr>
        <dsp:cNvPr id="0" name=""/>
        <dsp:cNvSpPr/>
      </dsp:nvSpPr>
      <dsp:spPr>
        <a:xfrm rot="10800000">
          <a:off x="1077540" y="2883766"/>
          <a:ext cx="3543513" cy="740005"/>
        </a:xfrm>
        <a:prstGeom prst="homePlate">
          <a:avLst/>
        </a:prstGeom>
        <a:solidFill>
          <a:schemeClr val="accent2">
            <a:shade val="50000"/>
            <a:hueOff val="-472938"/>
            <a:satOff val="6226"/>
            <a:lumOff val="37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322"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Evaluating suggested activities</a:t>
          </a:r>
        </a:p>
      </dsp:txBody>
      <dsp:txXfrm rot="10800000">
        <a:off x="1262541" y="2883766"/>
        <a:ext cx="3358512" cy="740005"/>
      </dsp:txXfrm>
    </dsp:sp>
    <dsp:sp modelId="{451452ED-6D18-444E-BA92-11CFB28720BC}">
      <dsp:nvSpPr>
        <dsp:cNvPr id="0" name=""/>
        <dsp:cNvSpPr/>
      </dsp:nvSpPr>
      <dsp:spPr>
        <a:xfrm>
          <a:off x="707537" y="2883766"/>
          <a:ext cx="740005" cy="740005"/>
        </a:xfrm>
        <a:prstGeom prst="ellipse">
          <a:avLst/>
        </a:prstGeom>
        <a:solidFill>
          <a:schemeClr val="accent2">
            <a:tint val="50000"/>
            <a:hueOff val="13952"/>
            <a:satOff val="338"/>
            <a:lumOff val="-13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44820D-2466-6541-B9FF-A1B91DCEC87F}">
      <dsp:nvSpPr>
        <dsp:cNvPr id="0" name=""/>
        <dsp:cNvSpPr/>
      </dsp:nvSpPr>
      <dsp:spPr>
        <a:xfrm rot="10800000">
          <a:off x="1077540" y="3844669"/>
          <a:ext cx="3543513" cy="740005"/>
        </a:xfrm>
        <a:prstGeom prst="homePlate">
          <a:avLst/>
        </a:prstGeom>
        <a:solidFill>
          <a:schemeClr val="accent2">
            <a:shade val="50000"/>
            <a:hueOff val="-236469"/>
            <a:satOff val="3113"/>
            <a:lumOff val="18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6322"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Implementing activities</a:t>
          </a:r>
        </a:p>
      </dsp:txBody>
      <dsp:txXfrm rot="10800000">
        <a:off x="1262541" y="3844669"/>
        <a:ext cx="3358512" cy="740005"/>
      </dsp:txXfrm>
    </dsp:sp>
    <dsp:sp modelId="{A580A58B-ED7D-B842-8F94-95673C82C664}">
      <dsp:nvSpPr>
        <dsp:cNvPr id="0" name=""/>
        <dsp:cNvSpPr/>
      </dsp:nvSpPr>
      <dsp:spPr>
        <a:xfrm>
          <a:off x="707537" y="3844669"/>
          <a:ext cx="740005" cy="740005"/>
        </a:xfrm>
        <a:prstGeom prst="ellipse">
          <a:avLst/>
        </a:prstGeom>
        <a:solidFill>
          <a:schemeClr val="accent2">
            <a:tint val="50000"/>
            <a:hueOff val="18603"/>
            <a:satOff val="451"/>
            <a:lumOff val="-17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38A75-F690-7A46-8B35-89002FA9E052}"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919FD-8E90-8B45-9A77-824362B8F20F}" type="slidenum">
              <a:rPr lang="en-US" smtClean="0"/>
              <a:t>‹#›</a:t>
            </a:fld>
            <a:endParaRPr lang="en-US"/>
          </a:p>
        </p:txBody>
      </p:sp>
    </p:spTree>
    <p:extLst>
      <p:ext uri="{BB962C8B-B14F-4D97-AF65-F5344CB8AC3E}">
        <p14:creationId xmlns:p14="http://schemas.microsoft.com/office/powerpoint/2010/main" val="115066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title, yourself as trainer and go over to the next slide (table of contents) to take trainees through what will be discussed.</a:t>
            </a:r>
          </a:p>
          <a:p>
            <a:r>
              <a:rPr lang="en-US" dirty="0"/>
              <a:t>Whenever a sentence in the notes section is bold and has an arrow (</a:t>
            </a:r>
            <a:r>
              <a:rPr lang="en-US" dirty="0">
                <a:sym typeface="Wingdings" pitchFamily="2" charset="2"/>
              </a:rPr>
              <a:t>) at the beginning then it’s an activity that can be done with the trainees (e.g. </a:t>
            </a:r>
            <a:r>
              <a:rPr lang="en-US" b="1" dirty="0">
                <a:sym typeface="Wingdings" pitchFamily="2" charset="2"/>
              </a:rPr>
              <a:t> activity </a:t>
            </a:r>
            <a:r>
              <a:rPr lang="en-US" b="0" dirty="0">
                <a:sym typeface="Wingdings" pitchFamily="2" charset="2"/>
              </a:rPr>
              <a:t>)</a:t>
            </a:r>
          </a:p>
          <a:p>
            <a:endParaRPr lang="en-US" b="0" dirty="0">
              <a:sym typeface="Wingdings" pitchFamily="2" charset="2"/>
            </a:endParaRPr>
          </a:p>
          <a:p>
            <a:r>
              <a:rPr lang="en-US" b="0" dirty="0">
                <a:sym typeface="Wingdings" pitchFamily="2" charset="2"/>
              </a:rPr>
              <a:t>Image credit: </a:t>
            </a:r>
            <a:r>
              <a:rPr lang="en-US" sz="1200" b="0" i="0" kern="1200" dirty="0">
                <a:solidFill>
                  <a:schemeClr val="tx1"/>
                </a:solidFill>
                <a:effectLst/>
                <a:latin typeface="+mn-lt"/>
                <a:ea typeface="+mn-ea"/>
                <a:cs typeface="+mn-cs"/>
              </a:rPr>
              <a:t>Peter van der </a:t>
            </a:r>
            <a:r>
              <a:rPr lang="en-US" sz="1200" b="0" i="0" kern="1200" dirty="0" err="1">
                <a:solidFill>
                  <a:schemeClr val="tx1"/>
                </a:solidFill>
                <a:effectLst/>
                <a:latin typeface="+mn-lt"/>
                <a:ea typeface="+mn-ea"/>
                <a:cs typeface="+mn-cs"/>
              </a:rPr>
              <a:t>Lingen</a:t>
            </a:r>
            <a:r>
              <a:rPr lang="en-US" sz="1200" b="0" i="0" kern="1200" dirty="0">
                <a:solidFill>
                  <a:schemeClr val="tx1"/>
                </a:solidFill>
                <a:effectLst/>
                <a:latin typeface="+mn-lt"/>
                <a:ea typeface="+mn-ea"/>
                <a:cs typeface="+mn-cs"/>
              </a:rPr>
              <a:t>, Fine Art Weddings, </a:t>
            </a:r>
            <a:r>
              <a:rPr lang="en-US" sz="1200" b="0" i="0" kern="1200" dirty="0" err="1">
                <a:solidFill>
                  <a:schemeClr val="tx1"/>
                </a:solidFill>
                <a:effectLst/>
                <a:latin typeface="+mn-lt"/>
                <a:ea typeface="+mn-ea"/>
                <a:cs typeface="+mn-cs"/>
              </a:rPr>
              <a:t>www.petervanderlingen.nl</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60B919FD-8E90-8B45-9A77-824362B8F20F}" type="slidenum">
              <a:rPr lang="en-US" smtClean="0"/>
              <a:t>1</a:t>
            </a:fld>
            <a:endParaRPr lang="en-US"/>
          </a:p>
        </p:txBody>
      </p:sp>
    </p:spTree>
    <p:extLst>
      <p:ext uri="{BB962C8B-B14F-4D97-AF65-F5344CB8AC3E}">
        <p14:creationId xmlns:p14="http://schemas.microsoft.com/office/powerpoint/2010/main" val="410336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b="1" dirty="0"/>
              <a:t>Ask the trainees whether they can give examples of disasters (own country context) (turn on their mic or in the chat or in person by raising their hand). </a:t>
            </a:r>
            <a:br>
              <a:rPr lang="en-US" b="1" dirty="0"/>
            </a:br>
            <a:endParaRPr lang="en-US" b="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itchFamily="2" charset="2"/>
              </a:rPr>
              <a:t>Disasters </a:t>
            </a:r>
            <a:r>
              <a:rPr lang="en-US" b="0" u="sng" dirty="0">
                <a:sym typeface="Wingdings" pitchFamily="2" charset="2"/>
              </a:rPr>
              <a:t>always</a:t>
            </a:r>
            <a:r>
              <a:rPr lang="en-US" b="0" dirty="0">
                <a:sym typeface="Wingdings" pitchFamily="2" charset="2"/>
              </a:rPr>
              <a:t> impact people (loss of live, casualties or causes human suffering).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itchFamily="2" charset="2"/>
              </a:rPr>
              <a:t>Natural or man-made phenomena can be defined as a hazard (explained in next slide). </a:t>
            </a:r>
            <a:br>
              <a:rPr lang="en-US" b="1" dirty="0"/>
            </a:br>
            <a:endParaRPr lang="en-US" b="1" dirty="0"/>
          </a:p>
          <a:p>
            <a:pPr marL="0" indent="0">
              <a:buFontTx/>
              <a:buNone/>
            </a:pPr>
            <a:r>
              <a:rPr lang="en-US" b="1" dirty="0"/>
              <a:t>Potentially use ppt. slides to show images and ask which of these are disasters.</a:t>
            </a: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10</a:t>
            </a:fld>
            <a:endParaRPr lang="en-GB"/>
          </a:p>
        </p:txBody>
      </p:sp>
    </p:spTree>
    <p:extLst>
      <p:ext uri="{BB962C8B-B14F-4D97-AF65-F5344CB8AC3E}">
        <p14:creationId xmlns:p14="http://schemas.microsoft.com/office/powerpoint/2010/main" val="333158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11</a:t>
            </a:fld>
            <a:endParaRPr lang="en-GB"/>
          </a:p>
        </p:txBody>
      </p:sp>
    </p:spTree>
    <p:extLst>
      <p:ext uri="{BB962C8B-B14F-4D97-AF65-F5344CB8AC3E}">
        <p14:creationId xmlns:p14="http://schemas.microsoft.com/office/powerpoint/2010/main" val="2275624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b="1" dirty="0"/>
              <a:t>Ask trainees how many different types of hazards they see in their country context (answer in chat/turn mic off or in person by raising hands).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12</a:t>
            </a:fld>
            <a:endParaRPr lang="en-GB"/>
          </a:p>
        </p:txBody>
      </p:sp>
    </p:spTree>
    <p:extLst>
      <p:ext uri="{BB962C8B-B14F-4D97-AF65-F5344CB8AC3E}">
        <p14:creationId xmlns:p14="http://schemas.microsoft.com/office/powerpoint/2010/main" val="283922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different independent processes interact, unsafe conditions can also create vulnerability.</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13</a:t>
            </a:fld>
            <a:endParaRPr lang="en-GB"/>
          </a:p>
        </p:txBody>
      </p:sp>
    </p:spTree>
    <p:extLst>
      <p:ext uri="{BB962C8B-B14F-4D97-AF65-F5344CB8AC3E}">
        <p14:creationId xmlns:p14="http://schemas.microsoft.com/office/powerpoint/2010/main" val="79362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Wingdings" pitchFamily="2" charset="2"/>
              </a:rPr>
              <a:t>Take trainees through the different types of vulnerability, explaining what each type entails.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14</a:t>
            </a:fld>
            <a:endParaRPr lang="en-GB"/>
          </a:p>
        </p:txBody>
      </p:sp>
    </p:spTree>
    <p:extLst>
      <p:ext uri="{BB962C8B-B14F-4D97-AF65-F5344CB8AC3E}">
        <p14:creationId xmlns:p14="http://schemas.microsoft.com/office/powerpoint/2010/main" val="3599309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oppins" pitchFamily="2" charset="77"/>
                <a:cs typeface="Poppins" pitchFamily="2" charset="77"/>
              </a:rPr>
              <a:t>In comparison to vulnerability, capacity can also be analyzed using the five different aspects (individual, social, natural, physical, and economic).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15</a:t>
            </a:fld>
            <a:endParaRPr lang="en-GB"/>
          </a:p>
        </p:txBody>
      </p:sp>
    </p:spTree>
    <p:extLst>
      <p:ext uri="{BB962C8B-B14F-4D97-AF65-F5344CB8AC3E}">
        <p14:creationId xmlns:p14="http://schemas.microsoft.com/office/powerpoint/2010/main" val="549964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Definition Risk from UNDRR: https://</a:t>
            </a:r>
            <a:r>
              <a:rPr lang="en-US" b="0" dirty="0" err="1"/>
              <a:t>www.undrr.org</a:t>
            </a:r>
            <a:r>
              <a:rPr lang="en-US" b="0" dirty="0"/>
              <a:t>/terminology/disaster-risk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16</a:t>
            </a:fld>
            <a:endParaRPr lang="en-GB"/>
          </a:p>
        </p:txBody>
      </p:sp>
    </p:spTree>
    <p:extLst>
      <p:ext uri="{BB962C8B-B14F-4D97-AF65-F5344CB8AC3E}">
        <p14:creationId xmlns:p14="http://schemas.microsoft.com/office/powerpoint/2010/main" val="3016376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the Disaster Risk Formula and how hazard and vulnerability cause a higher disaster risk while capacity combats disaster 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ym typeface="Wingdings" pitchFamily="2" charset="2"/>
              </a:rPr>
              <a:t>Disaster Risk is a result of a hazard impacting a vulnerable population. Capacity can minimize disaster risk because it makes a population less vulnerable (further explained later).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17</a:t>
            </a:fld>
            <a:endParaRPr lang="en-GB"/>
          </a:p>
        </p:txBody>
      </p:sp>
    </p:spTree>
    <p:extLst>
      <p:ext uri="{BB962C8B-B14F-4D97-AF65-F5344CB8AC3E}">
        <p14:creationId xmlns:p14="http://schemas.microsoft.com/office/powerpoint/2010/main" val="133027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Definition from UNDRR: https://</a:t>
            </a:r>
            <a:r>
              <a:rPr lang="en-US" b="0" dirty="0" err="1"/>
              <a:t>www.undrr.org</a:t>
            </a:r>
            <a:r>
              <a:rPr lang="en-US" b="0" dirty="0"/>
              <a:t>/terminology/resilience </a:t>
            </a:r>
          </a:p>
        </p:txBody>
      </p:sp>
      <p:sp>
        <p:nvSpPr>
          <p:cNvPr id="4" name="Slide Number Placeholder 3"/>
          <p:cNvSpPr>
            <a:spLocks noGrp="1"/>
          </p:cNvSpPr>
          <p:nvPr>
            <p:ph type="sldNum" sz="quarter" idx="5"/>
          </p:nvPr>
        </p:nvSpPr>
        <p:spPr/>
        <p:txBody>
          <a:bodyPr/>
          <a:lstStyle/>
          <a:p>
            <a:fld id="{8E09CE53-18B7-44ED-B9F0-1AEF8C66C787}" type="slidenum">
              <a:rPr lang="en-GB" smtClean="0"/>
              <a:t>18</a:t>
            </a:fld>
            <a:endParaRPr lang="en-GB"/>
          </a:p>
        </p:txBody>
      </p:sp>
    </p:spTree>
    <p:extLst>
      <p:ext uri="{BB962C8B-B14F-4D97-AF65-F5344CB8AC3E}">
        <p14:creationId xmlns:p14="http://schemas.microsoft.com/office/powerpoint/2010/main" val="626478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Give example: </a:t>
            </a:r>
            <a:br>
              <a:rPr lang="en-US" b="0" dirty="0"/>
            </a:br>
            <a:r>
              <a:rPr lang="en-GB" sz="1200" kern="1200" dirty="0">
                <a:solidFill>
                  <a:schemeClr val="tx1"/>
                </a:solidFill>
                <a:effectLst/>
                <a:latin typeface="+mn-lt"/>
                <a:ea typeface="+mn-ea"/>
                <a:cs typeface="+mn-cs"/>
              </a:rPr>
              <a:t>A family is living in a hazard-prone area but has built a strong and protective house, then the family is less exposed than a family who is living in a poorly constructed home. </a:t>
            </a:r>
            <a:r>
              <a:rPr lang="en-US" dirty="0">
                <a:effectLst/>
              </a:rPr>
              <a: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19</a:t>
            </a:fld>
            <a:endParaRPr lang="en-GB"/>
          </a:p>
        </p:txBody>
      </p:sp>
    </p:spTree>
    <p:extLst>
      <p:ext uri="{BB962C8B-B14F-4D97-AF65-F5344CB8AC3E}">
        <p14:creationId xmlns:p14="http://schemas.microsoft.com/office/powerpoint/2010/main" val="224388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These are some simple guidelines to give a small structure to the session.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someone raises their hand make sure you call on that person shortly, at a suitable moment, so that he/she can ask a question or give a comment. </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the coaching session is given in person, ask participants to raise their hand if they have a question and listen when another participant/facilitator is speaking. </a:t>
            </a:r>
            <a:r>
              <a:rPr lang="en-GB"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Ask participants to keep their mic turned off while not speaking and only turn it on when they say something, e.g. after you have called on them for raising their hand. This keeps noise levels and distractions down.</a:t>
            </a:r>
            <a:r>
              <a:rPr lang="en-US" sz="1200" b="0" i="0" kern="1200" dirty="0">
                <a:solidFill>
                  <a:schemeClr val="tx1"/>
                </a:solidFill>
                <a:effectLst/>
                <a:latin typeface="+mn-lt"/>
                <a:ea typeface="+mn-ea"/>
                <a:cs typeface="+mn-cs"/>
              </a:rPr>
              <a:t>​</a:t>
            </a:r>
          </a:p>
          <a:p>
            <a:pPr rtl="0" fontAlgn="base"/>
            <a:r>
              <a:rPr lang="en-GB" sz="1200" b="0" i="0" u="none" strike="noStrike" kern="1200" dirty="0">
                <a:solidFill>
                  <a:schemeClr val="tx1"/>
                </a:solidFill>
                <a:effectLst/>
                <a:latin typeface="+mn-lt"/>
                <a:ea typeface="+mn-ea"/>
                <a:cs typeface="+mn-cs"/>
              </a:rPr>
              <a:t>If participants have an instable internet connection, they can keep their camera off.</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0B919FD-8E90-8B45-9A77-824362B8F20F}" type="slidenum">
              <a:rPr lang="en-US" smtClean="0"/>
              <a:t>2</a:t>
            </a:fld>
            <a:endParaRPr lang="en-US"/>
          </a:p>
        </p:txBody>
      </p:sp>
    </p:spTree>
    <p:extLst>
      <p:ext uri="{BB962C8B-B14F-4D97-AF65-F5344CB8AC3E}">
        <p14:creationId xmlns:p14="http://schemas.microsoft.com/office/powerpoint/2010/main" val="4040506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itchFamily="2" charset="2"/>
              </a:rPr>
              <a:t> </a:t>
            </a:r>
            <a:r>
              <a:rPr lang="en-US" b="1" dirty="0"/>
              <a:t>Split trainees into breakout rooms or plenary (if the group is small). Give them time to discuss and then come back together to discuss thoughts.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20</a:t>
            </a:fld>
            <a:endParaRPr lang="en-GB"/>
          </a:p>
        </p:txBody>
      </p:sp>
    </p:spTree>
    <p:extLst>
      <p:ext uri="{BB962C8B-B14F-4D97-AF65-F5344CB8AC3E}">
        <p14:creationId xmlns:p14="http://schemas.microsoft.com/office/powerpoint/2010/main" val="2088765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 video link in ppt (so that participants can see the video in the ppt instead of having to switch between the ppt and YouTube browser).</a:t>
            </a:r>
          </a:p>
          <a:p>
            <a:r>
              <a:rPr lang="en-US" dirty="0"/>
              <a:t>After you’ve shown the video, go back to the questions and ask participants what they think the answers are. If the group is big, then breakout rooms can be used.</a:t>
            </a:r>
          </a:p>
        </p:txBody>
      </p:sp>
      <p:sp>
        <p:nvSpPr>
          <p:cNvPr id="4" name="Slide Number Placeholder 3"/>
          <p:cNvSpPr>
            <a:spLocks noGrp="1"/>
          </p:cNvSpPr>
          <p:nvPr>
            <p:ph type="sldNum" sz="quarter" idx="5"/>
          </p:nvPr>
        </p:nvSpPr>
        <p:spPr/>
        <p:txBody>
          <a:bodyPr/>
          <a:lstStyle/>
          <a:p>
            <a:fld id="{60B919FD-8E90-8B45-9A77-824362B8F20F}" type="slidenum">
              <a:rPr lang="en-US" smtClean="0"/>
              <a:t>21</a:t>
            </a:fld>
            <a:endParaRPr lang="en-US"/>
          </a:p>
        </p:txBody>
      </p:sp>
    </p:spTree>
    <p:extLst>
      <p:ext uri="{BB962C8B-B14F-4D97-AF65-F5344CB8AC3E}">
        <p14:creationId xmlns:p14="http://schemas.microsoft.com/office/powerpoint/2010/main" val="885188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 </a:t>
            </a:r>
            <a:r>
              <a:rPr lang="en-US" dirty="0"/>
              <a:t>Use this slide after the different sections in the presentation and at the end of the presentation</a:t>
            </a:r>
          </a:p>
          <a:p>
            <a:endParaRPr lang="en-US" dirty="0"/>
          </a:p>
          <a:p>
            <a:r>
              <a:rPr lang="en-US" dirty="0"/>
              <a:t>Photo credits: red </a:t>
            </a:r>
            <a:r>
              <a:rPr lang="en-US" dirty="0" err="1"/>
              <a:t>een</a:t>
            </a:r>
            <a:r>
              <a:rPr lang="en-US" dirty="0"/>
              <a:t> kind</a:t>
            </a:r>
          </a:p>
        </p:txBody>
      </p:sp>
      <p:sp>
        <p:nvSpPr>
          <p:cNvPr id="4" name="Slide Number Placeholder 3"/>
          <p:cNvSpPr>
            <a:spLocks noGrp="1"/>
          </p:cNvSpPr>
          <p:nvPr>
            <p:ph type="sldNum" sz="quarter" idx="5"/>
          </p:nvPr>
        </p:nvSpPr>
        <p:spPr/>
        <p:txBody>
          <a:bodyPr/>
          <a:lstStyle/>
          <a:p>
            <a:fld id="{60B919FD-8E90-8B45-9A77-824362B8F20F}" type="slidenum">
              <a:rPr lang="en-US" smtClean="0"/>
              <a:t>22</a:t>
            </a:fld>
            <a:endParaRPr lang="en-US"/>
          </a:p>
        </p:txBody>
      </p:sp>
    </p:spTree>
    <p:extLst>
      <p:ext uri="{BB962C8B-B14F-4D97-AF65-F5344CB8AC3E}">
        <p14:creationId xmlns:p14="http://schemas.microsoft.com/office/powerpoint/2010/main" val="189764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sym typeface="Wingdings" pitchFamily="2" charset="2"/>
              </a:rPr>
              <a:t> </a:t>
            </a:r>
            <a:r>
              <a:rPr lang="en-GB" sz="1200" b="1" kern="1200" dirty="0">
                <a:solidFill>
                  <a:schemeClr val="tx1"/>
                </a:solidFill>
                <a:effectLst/>
                <a:latin typeface="+mn-lt"/>
                <a:ea typeface="+mn-ea"/>
                <a:cs typeface="+mn-cs"/>
              </a:rPr>
              <a:t>Ask the trainees whether they know what DM cycle is before showing them the definition (ask to answer in the chat/turn mic off or raise hand and answer in person).</a:t>
            </a:r>
          </a:p>
          <a:p>
            <a:endParaRPr lang="en-GB" b="0" noProof="0" dirty="0"/>
          </a:p>
          <a:p>
            <a:r>
              <a:rPr lang="en-GB" b="0" noProof="0" dirty="0"/>
              <a:t>Image Credits: Red </a:t>
            </a:r>
            <a:r>
              <a:rPr lang="en-GB" b="0" noProof="0" dirty="0" err="1"/>
              <a:t>een</a:t>
            </a:r>
            <a:r>
              <a:rPr lang="en-GB" b="0" noProof="0" dirty="0"/>
              <a:t> Kind</a:t>
            </a:r>
          </a:p>
        </p:txBody>
      </p:sp>
      <p:sp>
        <p:nvSpPr>
          <p:cNvPr id="4" name="Slide Number Placeholder 3"/>
          <p:cNvSpPr>
            <a:spLocks noGrp="1"/>
          </p:cNvSpPr>
          <p:nvPr>
            <p:ph type="sldNum" sz="quarter" idx="5"/>
          </p:nvPr>
        </p:nvSpPr>
        <p:spPr/>
        <p:txBody>
          <a:bodyPr/>
          <a:lstStyle/>
          <a:p>
            <a:fld id="{8E09CE53-18B7-44ED-B9F0-1AEF8C66C787}" type="slidenum">
              <a:rPr lang="en-GB" smtClean="0"/>
              <a:t>23</a:t>
            </a:fld>
            <a:endParaRPr lang="en-GB"/>
          </a:p>
        </p:txBody>
      </p:sp>
    </p:spTree>
    <p:extLst>
      <p:ext uri="{BB962C8B-B14F-4D97-AF65-F5344CB8AC3E}">
        <p14:creationId xmlns:p14="http://schemas.microsoft.com/office/powerpoint/2010/main" val="3265371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Poppins" pitchFamily="2" charset="77"/>
                <a:cs typeface="Poppins" pitchFamily="2" charset="77"/>
              </a:rPr>
              <a:t>In between the phases ‘preparation’ and ‘response’, a disaster/event occurs.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latin typeface="Poppins" pitchFamily="2" charset="77"/>
                <a:cs typeface="Poppins" pitchFamily="2" charset="77"/>
              </a:rPr>
            </a:br>
            <a:r>
              <a:rPr lang="en-GB" dirty="0">
                <a:latin typeface="Poppins" pitchFamily="2" charset="77"/>
                <a:cs typeface="Poppins" pitchFamily="2" charset="77"/>
              </a:rPr>
              <a:t>The cycle aims to reduce risk of:</a:t>
            </a:r>
            <a:br>
              <a:rPr lang="en-GB" dirty="0">
                <a:latin typeface="Poppins" pitchFamily="2" charset="77"/>
                <a:cs typeface="Poppins" pitchFamily="2" charset="77"/>
              </a:rPr>
            </a:br>
            <a:r>
              <a:rPr lang="en-GB" dirty="0">
                <a:latin typeface="Poppins" pitchFamily="2" charset="77"/>
                <a:cs typeface="Poppins" pitchFamily="2" charset="77"/>
              </a:rPr>
              <a:t>- Systems (e.g. governmental relations)</a:t>
            </a:r>
            <a:br>
              <a:rPr lang="en-GB" dirty="0">
                <a:latin typeface="Poppins" pitchFamily="2" charset="77"/>
                <a:cs typeface="Poppins" pitchFamily="2" charset="77"/>
              </a:rPr>
            </a:br>
            <a:r>
              <a:rPr lang="en-GB" dirty="0">
                <a:latin typeface="Poppins" pitchFamily="2" charset="77"/>
                <a:cs typeface="Poppins" pitchFamily="2" charset="77"/>
              </a:rPr>
              <a:t>- Assets (e.g. infrastructure, crops, livestock)</a:t>
            </a:r>
            <a:br>
              <a:rPr lang="en-GB" dirty="0">
                <a:latin typeface="Poppins" pitchFamily="2" charset="77"/>
                <a:cs typeface="Poppins" pitchFamily="2" charset="77"/>
              </a:rPr>
            </a:br>
            <a:r>
              <a:rPr lang="en-GB" dirty="0">
                <a:latin typeface="Poppins" pitchFamily="2" charset="77"/>
                <a:cs typeface="Poppins" pitchFamily="2" charset="77"/>
              </a:rPr>
              <a:t>- People (e.g. individual or community)</a:t>
            </a:r>
            <a:endParaRPr lang="en-US" dirty="0">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next slides will look at each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a:t>
            </a:r>
            <a:r>
              <a:rPr lang="en-US" sz="1200" b="0" i="0" kern="1200" dirty="0">
                <a:solidFill>
                  <a:schemeClr val="tx1"/>
                </a:solidFill>
                <a:effectLst/>
                <a:latin typeface="+mn-lt"/>
                <a:ea typeface="+mn-ea"/>
                <a:cs typeface="+mn-cs"/>
              </a:rPr>
              <a:t>Federal Emergency Management Agency from article written by </a:t>
            </a:r>
            <a:r>
              <a:rPr lang="en-US" sz="1200" b="0" i="0" kern="1200" dirty="0" err="1">
                <a:solidFill>
                  <a:schemeClr val="tx1"/>
                </a:solidFill>
                <a:effectLst/>
                <a:latin typeface="+mn-lt"/>
                <a:ea typeface="+mn-ea"/>
                <a:cs typeface="+mn-cs"/>
              </a:rPr>
              <a:t>Aydın</a:t>
            </a:r>
            <a:r>
              <a:rPr lang="en-US" sz="1200" b="0" i="0" kern="1200" dirty="0">
                <a:solidFill>
                  <a:schemeClr val="tx1"/>
                </a:solidFill>
                <a:effectLst/>
                <a:latin typeface="+mn-lt"/>
                <a:ea typeface="+mn-ea"/>
                <a:cs typeface="+mn-cs"/>
              </a:rPr>
              <a:t>, Can &amp; </a:t>
            </a:r>
            <a:r>
              <a:rPr lang="en-US" sz="1200" b="0" i="0" kern="1200" dirty="0" err="1">
                <a:solidFill>
                  <a:schemeClr val="tx1"/>
                </a:solidFill>
                <a:effectLst/>
                <a:latin typeface="+mn-lt"/>
                <a:ea typeface="+mn-ea"/>
                <a:cs typeface="+mn-cs"/>
              </a:rPr>
              <a:t>Tecim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Vahap</a:t>
            </a:r>
            <a:r>
              <a:rPr lang="en-US" sz="1200" b="0" i="0" kern="1200" dirty="0">
                <a:solidFill>
                  <a:schemeClr val="tx1"/>
                </a:solidFill>
                <a:effectLst/>
                <a:latin typeface="+mn-lt"/>
                <a:ea typeface="+mn-ea"/>
                <a:cs typeface="+mn-cs"/>
              </a:rPr>
              <a:t>. (2015). DESCRIPTION LOGIC BASED EARTHQUAKE DAMAGE ESTIMATION FOR DISASTER MANAGEMENT. Anadolu University Journal of Science and Technology-A Applied Sciences and Engineering. 15. 93. 10.18038/btd-a.01308.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24</a:t>
            </a:fld>
            <a:endParaRPr lang="en-GB"/>
          </a:p>
        </p:txBody>
      </p:sp>
    </p:spTree>
    <p:extLst>
      <p:ext uri="{BB962C8B-B14F-4D97-AF65-F5344CB8AC3E}">
        <p14:creationId xmlns:p14="http://schemas.microsoft.com/office/powerpoint/2010/main" val="349898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Mitigation reduces the vulnerabilities and exposure of people to a disaster but also enhances the capacities of the affected community.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br>
            <a:br>
              <a:rPr lang="en-US" b="0" dirty="0"/>
            </a:br>
            <a:r>
              <a:rPr lang="en-US" b="0" dirty="0"/>
              <a:t>Image credit: https://</a:t>
            </a:r>
            <a:r>
              <a:rPr lang="en-US" b="0" dirty="0" err="1"/>
              <a:t>www.researchgate.net</a:t>
            </a:r>
            <a:r>
              <a:rPr lang="en-US" b="0" dirty="0"/>
              <a:t>/publication/277821446_Public_education_and_public_awareness_for_disaster_risk_reduction_Key_Messages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25</a:t>
            </a:fld>
            <a:endParaRPr lang="en-GB"/>
          </a:p>
        </p:txBody>
      </p:sp>
    </p:spTree>
    <p:extLst>
      <p:ext uri="{BB962C8B-B14F-4D97-AF65-F5344CB8AC3E}">
        <p14:creationId xmlns:p14="http://schemas.microsoft.com/office/powerpoint/2010/main" val="1613492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Through pre-disaster activities, the community is prepared and ready to react if a disaster were to occur.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aim of the preparation phase is that if a disaster were to strike, the disaster risk of the community is minimized due to proper preparedness and knowledge.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https://</a:t>
            </a:r>
            <a:r>
              <a:rPr lang="en-US" b="0" dirty="0" err="1"/>
              <a:t>devpolicy.org</a:t>
            </a:r>
            <a:r>
              <a:rPr lang="en-US" b="0" dirty="0"/>
              <a:t>/reducing-disaster-risk-understanding-barriers-womens-leadership-20170704/</a:t>
            </a:r>
          </a:p>
        </p:txBody>
      </p:sp>
      <p:sp>
        <p:nvSpPr>
          <p:cNvPr id="4" name="Slide Number Placeholder 3"/>
          <p:cNvSpPr>
            <a:spLocks noGrp="1"/>
          </p:cNvSpPr>
          <p:nvPr>
            <p:ph type="sldNum" sz="quarter" idx="5"/>
          </p:nvPr>
        </p:nvSpPr>
        <p:spPr/>
        <p:txBody>
          <a:bodyPr/>
          <a:lstStyle/>
          <a:p>
            <a:fld id="{8E09CE53-18B7-44ED-B9F0-1AEF8C66C787}" type="slidenum">
              <a:rPr lang="en-GB" smtClean="0"/>
              <a:t>26</a:t>
            </a:fld>
            <a:endParaRPr lang="en-GB"/>
          </a:p>
        </p:txBody>
      </p:sp>
    </p:spTree>
    <p:extLst>
      <p:ext uri="{BB962C8B-B14F-4D97-AF65-F5344CB8AC3E}">
        <p14:creationId xmlns:p14="http://schemas.microsoft.com/office/powerpoint/2010/main" val="3522349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phase is crucial for saving lives and providing immediate help. </a:t>
            </a:r>
            <a:br>
              <a:rPr lang="en-US" b="0" dirty="0"/>
            </a:br>
            <a:br>
              <a:rPr lang="en-US" b="0" dirty="0"/>
            </a:br>
            <a:br>
              <a:rPr lang="en-US" b="0" dirty="0"/>
            </a:br>
            <a:r>
              <a:rPr lang="en-US" b="0" dirty="0"/>
              <a:t>Image credit: https://</a:t>
            </a:r>
            <a:r>
              <a:rPr lang="en-US" b="0" dirty="0" err="1"/>
              <a:t>www.istockphoto.com</a:t>
            </a:r>
            <a:r>
              <a:rPr lang="en-US" b="0" dirty="0"/>
              <a:t>/</a:t>
            </a:r>
            <a:r>
              <a:rPr lang="en-US" b="0" dirty="0" err="1"/>
              <a:t>nl</a:t>
            </a:r>
            <a:r>
              <a:rPr lang="en-US" b="0" dirty="0"/>
              <a:t>/</a:t>
            </a:r>
            <a:r>
              <a:rPr lang="en-US" b="0" dirty="0" err="1"/>
              <a:t>fotos</a:t>
            </a:r>
            <a:r>
              <a:rPr lang="en-US" b="0" dirty="0"/>
              <a:t>/disaster-relief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27</a:t>
            </a:fld>
            <a:endParaRPr lang="en-GB"/>
          </a:p>
        </p:txBody>
      </p:sp>
    </p:spTree>
    <p:extLst>
      <p:ext uri="{BB962C8B-B14F-4D97-AF65-F5344CB8AC3E}">
        <p14:creationId xmlns:p14="http://schemas.microsoft.com/office/powerpoint/2010/main" val="3670382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pitchFamily="2" charset="77"/>
                <a:cs typeface="Poppins" pitchFamily="2" charset="77"/>
              </a:rPr>
              <a:t>After a disaster the community will need to recover. </a:t>
            </a:r>
            <a:br>
              <a:rPr lang="en-US" sz="1200" dirty="0">
                <a:latin typeface="Poppins" pitchFamily="2" charset="77"/>
                <a:cs typeface="Poppins" pitchFamily="2" charset="77"/>
              </a:rPr>
            </a:br>
            <a:r>
              <a:rPr lang="en-US" sz="1200" dirty="0">
                <a:latin typeface="Poppins" pitchFamily="2" charset="77"/>
                <a:cs typeface="Poppins" pitchFamily="2" charset="77"/>
              </a:rPr>
              <a:t>Take time to explain this concept (BBB): Where external or internal assistance helps a community recover from a disaster by having a positive impact and not a negative one. By providing new infrastructure for example, which in the long term benefits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credit: https://</a:t>
            </a:r>
            <a:r>
              <a:rPr lang="en-US" b="0" dirty="0" err="1"/>
              <a:t>www.nrc.no</a:t>
            </a:r>
            <a:r>
              <a:rPr lang="en-US" b="0" dirty="0"/>
              <a:t>/what-we-do/themes-in-the-field/cash-and-vouchers/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28</a:t>
            </a:fld>
            <a:endParaRPr lang="en-GB"/>
          </a:p>
        </p:txBody>
      </p:sp>
    </p:spTree>
    <p:extLst>
      <p:ext uri="{BB962C8B-B14F-4D97-AF65-F5344CB8AC3E}">
        <p14:creationId xmlns:p14="http://schemas.microsoft.com/office/powerpoint/2010/main" val="2980108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sz="1200" b="1" kern="1200" dirty="0">
                <a:solidFill>
                  <a:schemeClr val="tx1"/>
                </a:solidFill>
                <a:effectLst/>
                <a:latin typeface="+mn-lt"/>
                <a:ea typeface="+mn-ea"/>
                <a:cs typeface="+mn-cs"/>
                <a:sym typeface="Wingdings" pitchFamily="2" charset="2"/>
              </a:rPr>
              <a:t>Split trainees into breakout groups (split evenly) and ask each group to match the concept to the right definition (each DM cycle phase) on whiteboard or </a:t>
            </a:r>
            <a:r>
              <a:rPr lang="en-US" sz="1200" b="1" kern="1200" dirty="0" err="1">
                <a:solidFill>
                  <a:schemeClr val="tx1"/>
                </a:solidFill>
                <a:effectLst/>
                <a:latin typeface="+mn-lt"/>
                <a:ea typeface="+mn-ea"/>
                <a:cs typeface="+mn-cs"/>
                <a:sym typeface="Wingdings" pitchFamily="2" charset="2"/>
              </a:rPr>
              <a:t>padlet</a:t>
            </a:r>
            <a:r>
              <a:rPr lang="en-US" sz="1200" b="1" kern="1200" dirty="0">
                <a:solidFill>
                  <a:schemeClr val="tx1"/>
                </a:solidFill>
                <a:effectLst/>
                <a:latin typeface="+mn-lt"/>
                <a:ea typeface="+mn-ea"/>
                <a:cs typeface="+mn-cs"/>
                <a:sym typeface="Wingdings" pitchFamily="2" charset="2"/>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sz="1200" b="1" kern="1200" dirty="0">
                <a:solidFill>
                  <a:schemeClr val="tx1"/>
                </a:solidFill>
                <a:effectLst/>
                <a:latin typeface="+mn-lt"/>
                <a:ea typeface="+mn-ea"/>
                <a:cs typeface="+mn-cs"/>
                <a:sym typeface="Wingdings" pitchFamily="2" charset="2"/>
              </a:rPr>
              <a:t>The concept and definitions will be sent to each breakout room.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sz="1200" b="1" kern="1200" dirty="0">
                <a:solidFill>
                  <a:schemeClr val="tx1"/>
                </a:solidFill>
                <a:effectLst/>
                <a:latin typeface="+mn-lt"/>
                <a:ea typeface="+mn-ea"/>
                <a:cs typeface="+mn-cs"/>
                <a:sym typeface="Wingdings" pitchFamily="2" charset="2"/>
              </a:rPr>
              <a:t>When we go through the answers (each breakout room one concept and definition) ask trainees whether they agree or not (thumbs up or thumbs down).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sz="1200" b="1" kern="1200" dirty="0">
                <a:solidFill>
                  <a:schemeClr val="tx1"/>
                </a:solidFill>
                <a:effectLst/>
                <a:latin typeface="+mn-lt"/>
                <a:ea typeface="+mn-ea"/>
                <a:cs typeface="+mn-cs"/>
                <a:sym typeface="Wingdings" pitchFamily="2" charset="2"/>
              </a:rPr>
              <a:t>If done in person, split trainees into even groups and provide each group with a pair of scissors and the concepts and definitions (can also already be cut up before coaching session). After 20 mins, everyone comes back together and answers will be discussed.</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kern="1200" dirty="0">
                <a:solidFill>
                  <a:schemeClr val="tx1"/>
                </a:solidFill>
                <a:effectLst/>
                <a:latin typeface="+mn-lt"/>
                <a:ea typeface="+mn-ea"/>
                <a:cs typeface="+mn-cs"/>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kern="1200" dirty="0">
                <a:solidFill>
                  <a:schemeClr val="tx1"/>
                </a:solidFill>
                <a:effectLst/>
                <a:latin typeface="+mn-lt"/>
                <a:ea typeface="+mn-ea"/>
                <a:cs typeface="+mn-cs"/>
                <a:sym typeface="Wingdings" pitchFamily="2" charset="2"/>
              </a:rPr>
              <a:t>The correct answers are:</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0" kern="1200" dirty="0">
                <a:solidFill>
                  <a:schemeClr val="tx1"/>
                </a:solidFill>
                <a:effectLst/>
                <a:latin typeface="+mn-lt"/>
                <a:ea typeface="+mn-ea"/>
                <a:cs typeface="+mn-cs"/>
                <a:sym typeface="Wingdings" pitchFamily="2" charset="2"/>
              </a:rPr>
              <a:t>Mitigation</a:t>
            </a:r>
            <a:r>
              <a:rPr lang="en-US" sz="1200" b="1" kern="1200" dirty="0">
                <a:solidFill>
                  <a:schemeClr val="tx1"/>
                </a:solidFill>
                <a:effectLst/>
                <a:latin typeface="+mn-lt"/>
                <a:ea typeface="+mn-ea"/>
                <a:cs typeface="+mn-cs"/>
                <a:sym typeface="Wingdings" pitchFamily="2" charset="2"/>
              </a:rPr>
              <a:t> - </a:t>
            </a:r>
            <a:r>
              <a:rPr lang="en-GB" sz="1200" dirty="0">
                <a:effectLst/>
              </a:rPr>
              <a:t>Integrating knowledge on different types of disasters and their impact into a communities schooling curriculum.</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b="0" dirty="0">
                <a:solidFill>
                  <a:schemeClr val="accent2"/>
                </a:solidFill>
                <a:sym typeface="Wingdings" pitchFamily="2" charset="2"/>
              </a:rPr>
              <a:t>Preparedness - </a:t>
            </a:r>
            <a:r>
              <a:rPr lang="en-GB" sz="1200" dirty="0">
                <a:effectLst/>
              </a:rPr>
              <a:t>Setting up an Early Warning System that informs the community of an upcoming disaster via text.</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b="0" dirty="0">
                <a:solidFill>
                  <a:schemeClr val="accent2"/>
                </a:solidFill>
                <a:sym typeface="Wingdings" pitchFamily="2" charset="2"/>
              </a:rPr>
              <a:t>Response - </a:t>
            </a:r>
            <a:r>
              <a:rPr lang="en-GB" sz="1200" dirty="0">
                <a:effectLst/>
              </a:rPr>
              <a:t>Providing a community with food, medical help, and shelter.</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b="0" dirty="0">
                <a:solidFill>
                  <a:schemeClr val="accent2"/>
                </a:solidFill>
                <a:sym typeface="Wingdings" pitchFamily="2" charset="2"/>
              </a:rPr>
              <a:t>Recovery - </a:t>
            </a:r>
            <a:r>
              <a:rPr lang="en-GB" sz="1200" dirty="0">
                <a:effectLst/>
              </a:rPr>
              <a:t>Rebuilding schools and the town hall in a community that was destroyed by a tsunami.</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29</a:t>
            </a:fld>
            <a:endParaRPr lang="en-GB"/>
          </a:p>
        </p:txBody>
      </p:sp>
    </p:spTree>
    <p:extLst>
      <p:ext uri="{BB962C8B-B14F-4D97-AF65-F5344CB8AC3E}">
        <p14:creationId xmlns:p14="http://schemas.microsoft.com/office/powerpoint/2010/main" val="323638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credits: Red </a:t>
            </a:r>
            <a:r>
              <a:rPr lang="en-US" dirty="0" err="1"/>
              <a:t>een</a:t>
            </a:r>
            <a:r>
              <a:rPr lang="en-US" dirty="0"/>
              <a:t> Kind</a:t>
            </a:r>
          </a:p>
          <a:p>
            <a:endParaRPr lang="en-US" dirty="0"/>
          </a:p>
        </p:txBody>
      </p:sp>
      <p:sp>
        <p:nvSpPr>
          <p:cNvPr id="4" name="Slide Number Placeholder 3"/>
          <p:cNvSpPr>
            <a:spLocks noGrp="1"/>
          </p:cNvSpPr>
          <p:nvPr>
            <p:ph type="sldNum" sz="quarter" idx="5"/>
          </p:nvPr>
        </p:nvSpPr>
        <p:spPr/>
        <p:txBody>
          <a:bodyPr/>
          <a:lstStyle/>
          <a:p>
            <a:fld id="{60B919FD-8E90-8B45-9A77-824362B8F20F}" type="slidenum">
              <a:rPr lang="en-US" smtClean="0"/>
              <a:t>3</a:t>
            </a:fld>
            <a:endParaRPr lang="en-US"/>
          </a:p>
        </p:txBody>
      </p:sp>
    </p:spTree>
    <p:extLst>
      <p:ext uri="{BB962C8B-B14F-4D97-AF65-F5344CB8AC3E}">
        <p14:creationId xmlns:p14="http://schemas.microsoft.com/office/powerpoint/2010/main" val="116429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 </a:t>
            </a:r>
            <a:r>
              <a:rPr lang="en-US" dirty="0"/>
              <a:t>Use this slide after the different sections in the presentation and at the end of the presentation</a:t>
            </a:r>
          </a:p>
          <a:p>
            <a:endParaRPr lang="en-US" dirty="0"/>
          </a:p>
          <a:p>
            <a:r>
              <a:rPr lang="en-US" dirty="0"/>
              <a:t>Photo credits: red </a:t>
            </a:r>
            <a:r>
              <a:rPr lang="en-US" dirty="0" err="1"/>
              <a:t>een</a:t>
            </a:r>
            <a:r>
              <a:rPr lang="en-US" dirty="0"/>
              <a:t> kind</a:t>
            </a:r>
          </a:p>
        </p:txBody>
      </p:sp>
      <p:sp>
        <p:nvSpPr>
          <p:cNvPr id="4" name="Slide Number Placeholder 3"/>
          <p:cNvSpPr>
            <a:spLocks noGrp="1"/>
          </p:cNvSpPr>
          <p:nvPr>
            <p:ph type="sldNum" sz="quarter" idx="5"/>
          </p:nvPr>
        </p:nvSpPr>
        <p:spPr/>
        <p:txBody>
          <a:bodyPr/>
          <a:lstStyle/>
          <a:p>
            <a:fld id="{60B919FD-8E90-8B45-9A77-824362B8F20F}" type="slidenum">
              <a:rPr lang="en-US" smtClean="0"/>
              <a:t>30</a:t>
            </a:fld>
            <a:endParaRPr lang="en-US"/>
          </a:p>
        </p:txBody>
      </p:sp>
    </p:spTree>
    <p:extLst>
      <p:ext uri="{BB962C8B-B14F-4D97-AF65-F5344CB8AC3E}">
        <p14:creationId xmlns:p14="http://schemas.microsoft.com/office/powerpoint/2010/main" val="730081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Image Credits: Red </a:t>
            </a:r>
            <a:r>
              <a:rPr lang="en-GB" b="0" noProof="0" dirty="0" err="1"/>
              <a:t>een</a:t>
            </a:r>
            <a:r>
              <a:rPr lang="en-GB" b="0" noProof="0" dirty="0"/>
              <a:t> Kind</a:t>
            </a:r>
          </a:p>
        </p:txBody>
      </p:sp>
      <p:sp>
        <p:nvSpPr>
          <p:cNvPr id="4" name="Slide Number Placeholder 3"/>
          <p:cNvSpPr>
            <a:spLocks noGrp="1"/>
          </p:cNvSpPr>
          <p:nvPr>
            <p:ph type="sldNum" sz="quarter" idx="5"/>
          </p:nvPr>
        </p:nvSpPr>
        <p:spPr/>
        <p:txBody>
          <a:bodyPr/>
          <a:lstStyle/>
          <a:p>
            <a:fld id="{8E09CE53-18B7-44ED-B9F0-1AEF8C66C787}" type="slidenum">
              <a:rPr lang="en-GB" smtClean="0"/>
              <a:t>31</a:t>
            </a:fld>
            <a:endParaRPr lang="en-GB"/>
          </a:p>
        </p:txBody>
      </p:sp>
    </p:spTree>
    <p:extLst>
      <p:ext uri="{BB962C8B-B14F-4D97-AF65-F5344CB8AC3E}">
        <p14:creationId xmlns:p14="http://schemas.microsoft.com/office/powerpoint/2010/main" val="1703278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à"/>
            </a:pPr>
            <a:r>
              <a:rPr lang="en-GB" sz="1200" b="1" kern="1200" dirty="0">
                <a:solidFill>
                  <a:schemeClr val="tx1"/>
                </a:solidFill>
                <a:effectLst/>
                <a:latin typeface="+mn-lt"/>
                <a:ea typeface="+mn-ea"/>
                <a:cs typeface="+mn-cs"/>
              </a:rPr>
              <a:t>Ask the trainees whether they know what CBDRM is before showing them the definition (ask to answer in the chat).</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 Let the participants know that individual coaching sessions have been created for each step of CBDRM </a:t>
            </a:r>
            <a:r>
              <a:rPr lang="en-GB" sz="1200" b="0" kern="1200" dirty="0">
                <a:solidFill>
                  <a:schemeClr val="tx1"/>
                </a:solidFill>
                <a:effectLst/>
                <a:latin typeface="+mn-lt"/>
                <a:ea typeface="+mn-ea"/>
                <a:cs typeface="+mn-cs"/>
              </a:rPr>
              <a:t>(Hazard Assessment, VCA, PAR and Community-level Risk Management Plan) </a:t>
            </a:r>
            <a:r>
              <a:rPr lang="en-GB"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GB" sz="1200" dirty="0">
              <a:solidFill>
                <a:schemeClr val="accent2"/>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1200" dirty="0">
                <a:solidFill>
                  <a:schemeClr val="accent2"/>
                </a:solidFill>
                <a:latin typeface="Poppins" pitchFamily="2" charset="77"/>
                <a:cs typeface="Poppins" pitchFamily="2" charset="77"/>
              </a:rPr>
              <a:t>CBDRM</a:t>
            </a:r>
            <a:r>
              <a:rPr lang="en-GB" sz="1200" dirty="0">
                <a:latin typeface="Poppins" pitchFamily="2" charset="77"/>
                <a:cs typeface="Poppins" pitchFamily="2" charset="77"/>
              </a:rPr>
              <a:t> is an important element of DRR. CBDRM is a bottom-up approach in contrast to a top-down approach. </a:t>
            </a:r>
            <a:br>
              <a:rPr lang="en-GB" sz="1200" dirty="0">
                <a:latin typeface="Poppins" pitchFamily="2" charset="77"/>
                <a:cs typeface="Poppins" pitchFamily="2" charset="77"/>
              </a:rPr>
            </a:br>
            <a:r>
              <a:rPr lang="en-GB" sz="1200" dirty="0">
                <a:latin typeface="Poppins" pitchFamily="2" charset="77"/>
                <a:cs typeface="Poppins" pitchFamily="2" charset="77"/>
              </a:rPr>
              <a:t>The community takes steps to manage disaster risk. By analysing and examining disasters, involving all community members and creating a disaster risk reduction strategy. Different tools and frameworks are used, depending on the CBDRM phase. </a:t>
            </a:r>
          </a:p>
          <a:p>
            <a:pPr marL="0" indent="0" algn="l">
              <a:buFont typeface="Wingdings" pitchFamily="2" charset="2"/>
              <a:buNone/>
            </a:pPr>
            <a:endParaRPr lang="en-GB"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latin typeface="Poppins" pitchFamily="2" charset="77"/>
                <a:cs typeface="Poppins" pitchFamily="2" charset="77"/>
              </a:rPr>
              <a:t>The models and frameworks related to each step will be explained in more detail in the following coaching sessions and practically put to use.</a:t>
            </a:r>
          </a:p>
          <a:p>
            <a:pPr marL="0" indent="0" algn="l">
              <a:buFont typeface="Wingdings" pitchFamily="2" charset="2"/>
              <a:buNone/>
            </a:pPr>
            <a:endParaRPr lang="en-GB" sz="1200" b="0" kern="1200" noProof="0" dirty="0">
              <a:solidFill>
                <a:schemeClr val="tx1"/>
              </a:solidFill>
              <a:effectLst/>
              <a:latin typeface="+mn-lt"/>
              <a:ea typeface="+mn-ea"/>
              <a:cs typeface="+mn-cs"/>
            </a:endParaRPr>
          </a:p>
          <a:p>
            <a:pPr marL="0" indent="0" algn="l">
              <a:buFont typeface="Wingdings" pitchFamily="2" charset="2"/>
              <a:buNone/>
            </a:pPr>
            <a:endParaRPr lang="en-GB" sz="1200" b="0" kern="1200" noProof="0" dirty="0">
              <a:solidFill>
                <a:schemeClr val="tx1"/>
              </a:solidFill>
              <a:effectLst/>
              <a:latin typeface="+mn-lt"/>
              <a:ea typeface="+mn-ea"/>
              <a:cs typeface="+mn-cs"/>
            </a:endParaRPr>
          </a:p>
          <a:p>
            <a:endParaRPr lang="en-GB" b="0" noProof="0" dirty="0"/>
          </a:p>
        </p:txBody>
      </p:sp>
      <p:sp>
        <p:nvSpPr>
          <p:cNvPr id="4" name="Slide Number Placeholder 3"/>
          <p:cNvSpPr>
            <a:spLocks noGrp="1"/>
          </p:cNvSpPr>
          <p:nvPr>
            <p:ph type="sldNum" sz="quarter" idx="5"/>
          </p:nvPr>
        </p:nvSpPr>
        <p:spPr/>
        <p:txBody>
          <a:bodyPr/>
          <a:lstStyle/>
          <a:p>
            <a:fld id="{8E09CE53-18B7-44ED-B9F0-1AEF8C66C787}" type="slidenum">
              <a:rPr lang="en-GB" smtClean="0"/>
              <a:t>32</a:t>
            </a:fld>
            <a:endParaRPr lang="en-GB"/>
          </a:p>
        </p:txBody>
      </p:sp>
    </p:spTree>
    <p:extLst>
      <p:ext uri="{BB962C8B-B14F-4D97-AF65-F5344CB8AC3E}">
        <p14:creationId xmlns:p14="http://schemas.microsoft.com/office/powerpoint/2010/main" val="1129231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noProof="0" dirty="0"/>
          </a:p>
        </p:txBody>
      </p:sp>
      <p:sp>
        <p:nvSpPr>
          <p:cNvPr id="4" name="Slide Number Placeholder 3"/>
          <p:cNvSpPr>
            <a:spLocks noGrp="1"/>
          </p:cNvSpPr>
          <p:nvPr>
            <p:ph type="sldNum" sz="quarter" idx="5"/>
          </p:nvPr>
        </p:nvSpPr>
        <p:spPr/>
        <p:txBody>
          <a:bodyPr/>
          <a:lstStyle/>
          <a:p>
            <a:fld id="{8E09CE53-18B7-44ED-B9F0-1AEF8C66C787}" type="slidenum">
              <a:rPr lang="en-GB" smtClean="0"/>
              <a:t>33</a:t>
            </a:fld>
            <a:endParaRPr lang="en-GB"/>
          </a:p>
        </p:txBody>
      </p:sp>
    </p:spTree>
    <p:extLst>
      <p:ext uri="{BB962C8B-B14F-4D97-AF65-F5344CB8AC3E}">
        <p14:creationId xmlns:p14="http://schemas.microsoft.com/office/powerpoint/2010/main" val="2071673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each participant know that the links to each participatory tools document will be shown the link at the end of the presentation.</a:t>
            </a:r>
          </a:p>
          <a:p>
            <a:endParaRPr lang="en-US" dirty="0"/>
          </a:p>
        </p:txBody>
      </p:sp>
      <p:sp>
        <p:nvSpPr>
          <p:cNvPr id="4" name="Slide Number Placeholder 3"/>
          <p:cNvSpPr>
            <a:spLocks noGrp="1"/>
          </p:cNvSpPr>
          <p:nvPr>
            <p:ph type="sldNum" sz="quarter" idx="5"/>
          </p:nvPr>
        </p:nvSpPr>
        <p:spPr/>
        <p:txBody>
          <a:bodyPr/>
          <a:lstStyle/>
          <a:p>
            <a:fld id="{60B919FD-8E90-8B45-9A77-824362B8F20F}" type="slidenum">
              <a:rPr lang="en-US" smtClean="0"/>
              <a:t>34</a:t>
            </a:fld>
            <a:endParaRPr lang="en-US"/>
          </a:p>
        </p:txBody>
      </p:sp>
    </p:spTree>
    <p:extLst>
      <p:ext uri="{BB962C8B-B14F-4D97-AF65-F5344CB8AC3E}">
        <p14:creationId xmlns:p14="http://schemas.microsoft.com/office/powerpoint/2010/main" val="2907218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oppins" pitchFamily="2" charset="77"/>
                <a:cs typeface="Poppins" pitchFamily="2" charset="77"/>
              </a:rPr>
              <a:t>Participatory tools are tools that can be used by the community for different purposes (identify hazards, risk, vulnerabilities and to create an environment for discussions and knowledge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35</a:t>
            </a:fld>
            <a:endParaRPr lang="en-GB"/>
          </a:p>
        </p:txBody>
      </p:sp>
    </p:spTree>
    <p:extLst>
      <p:ext uri="{BB962C8B-B14F-4D97-AF65-F5344CB8AC3E}">
        <p14:creationId xmlns:p14="http://schemas.microsoft.com/office/powerpoint/2010/main" val="2450143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before, there are different types of natural and man-made hazards.</a:t>
            </a:r>
          </a:p>
          <a:p>
            <a:pPr lvl="0"/>
            <a:r>
              <a:rPr lang="en-US" sz="1200" b="1" kern="1200" dirty="0">
                <a:solidFill>
                  <a:schemeClr val="tx1"/>
                </a:solidFill>
                <a:effectLst/>
                <a:latin typeface="+mn-lt"/>
                <a:ea typeface="+mn-ea"/>
                <a:cs typeface="+mn-cs"/>
                <a:sym typeface="Wingdings" pitchFamily="2" charset="2"/>
              </a:rPr>
              <a:t> </a:t>
            </a:r>
            <a:r>
              <a:rPr lang="en-US" sz="1200" b="1" kern="1200" dirty="0">
                <a:solidFill>
                  <a:schemeClr val="tx1"/>
                </a:solidFill>
                <a:effectLst/>
                <a:latin typeface="+mn-lt"/>
                <a:ea typeface="+mn-ea"/>
                <a:cs typeface="+mn-cs"/>
              </a:rPr>
              <a:t>Ask the trainees whether they can name different man-made and natural hazards.</a:t>
            </a:r>
          </a:p>
          <a:p>
            <a:pPr lvl="0"/>
            <a:r>
              <a:rPr lang="en-US" sz="1200" kern="1200" dirty="0">
                <a:solidFill>
                  <a:schemeClr val="tx1"/>
                </a:solidFill>
                <a:effectLst/>
                <a:latin typeface="+mn-lt"/>
                <a:ea typeface="+mn-ea"/>
                <a:cs typeface="+mn-cs"/>
              </a:rPr>
              <a:t>Man-made</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Conflict and civil unrest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Industrial accident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Transport accidents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accidents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Natural</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Earth related</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Weather related</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Climate related</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Biological</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pitchFamily="2" charset="77"/>
                <a:cs typeface="Poppins" pitchFamily="2" charset="77"/>
              </a:rPr>
              <a:t>The Hazard identification assessment is pictured on the right.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Picture from Henrik and ROOTS document: </a:t>
            </a:r>
            <a:r>
              <a:rPr lang="en-GB" sz="1200" b="0" kern="1200" noProof="0" dirty="0">
                <a:solidFill>
                  <a:schemeClr val="tx1"/>
                </a:solidFill>
                <a:effectLst/>
                <a:latin typeface="+mn-lt"/>
                <a:ea typeface="+mn-ea"/>
                <a:cs typeface="+mn-cs"/>
              </a:rPr>
              <a:t> https://</a:t>
            </a:r>
            <a:r>
              <a:rPr lang="en-GB" sz="1200" b="0" kern="1200" noProof="0" dirty="0" err="1">
                <a:solidFill>
                  <a:schemeClr val="tx1"/>
                </a:solidFill>
                <a:effectLst/>
                <a:latin typeface="+mn-lt"/>
                <a:ea typeface="+mn-ea"/>
                <a:cs typeface="+mn-cs"/>
              </a:rPr>
              <a:t>learn.tearfund.org</a:t>
            </a:r>
            <a:r>
              <a:rPr lang="en-GB" sz="1200" b="0" kern="1200" noProof="0" dirty="0">
                <a:solidFill>
                  <a:schemeClr val="tx1"/>
                </a:solidFill>
                <a:effectLst/>
                <a:latin typeface="+mn-lt"/>
                <a:ea typeface="+mn-ea"/>
                <a:cs typeface="+mn-cs"/>
              </a:rPr>
              <a:t>/-/media/learn/resources/series/roots/roots-9-reducing-risk-of-disaster.pdf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36</a:t>
            </a:fld>
            <a:endParaRPr lang="en-GB"/>
          </a:p>
        </p:txBody>
      </p:sp>
    </p:spTree>
    <p:extLst>
      <p:ext uri="{BB962C8B-B14F-4D97-AF65-F5344CB8AC3E}">
        <p14:creationId xmlns:p14="http://schemas.microsoft.com/office/powerpoint/2010/main" val="2232722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Full participation is essential because</a:t>
            </a:r>
            <a:r>
              <a:rPr lang="en-US" dirty="0"/>
              <a:t> community members will have different vulnerabilities and capacities, male and female members could be interviewed separately for example, or younger and older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VCA focuses on the different aspects seen in the picture. Each aspect is analyzed separately to see what kind of impact a hazard has. For example, drought will have a bigger impact on the natural aspect (crops, livestock, access to water) but a smaller impact on the physical aspect (building infrastructures, roads). </a:t>
            </a:r>
            <a:r>
              <a:rPr lang="en-US" dirty="0">
                <a:effectLst/>
              </a:rPr>
              <a:t> </a:t>
            </a: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37</a:t>
            </a:fld>
            <a:endParaRPr lang="en-GB"/>
          </a:p>
        </p:txBody>
      </p:sp>
    </p:spTree>
    <p:extLst>
      <p:ext uri="{BB962C8B-B14F-4D97-AF65-F5344CB8AC3E}">
        <p14:creationId xmlns:p14="http://schemas.microsoft.com/office/powerpoint/2010/main" val="185141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pitchFamily="2" charset="77"/>
                <a:cs typeface="Poppins" pitchFamily="2" charset="77"/>
              </a:rPr>
              <a:t>The following slide has a picture of the PAR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38</a:t>
            </a:fld>
            <a:endParaRPr lang="en-GB"/>
          </a:p>
        </p:txBody>
      </p:sp>
    </p:spTree>
    <p:extLst>
      <p:ext uri="{BB962C8B-B14F-4D97-AF65-F5344CB8AC3E}">
        <p14:creationId xmlns:p14="http://schemas.microsoft.com/office/powerpoint/2010/main" val="622515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40</a:t>
            </a:fld>
            <a:endParaRPr lang="en-GB"/>
          </a:p>
        </p:txBody>
      </p:sp>
    </p:spTree>
    <p:extLst>
      <p:ext uri="{BB962C8B-B14F-4D97-AF65-F5344CB8AC3E}">
        <p14:creationId xmlns:p14="http://schemas.microsoft.com/office/powerpoint/2010/main" val="327896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F9C734-1F82-4147-8EC0-3B08D9D2F89F}" type="slidenum">
              <a:rPr lang="en-GB" smtClean="0"/>
              <a:t>4</a:t>
            </a:fld>
            <a:endParaRPr lang="en-GB"/>
          </a:p>
        </p:txBody>
      </p:sp>
    </p:spTree>
    <p:extLst>
      <p:ext uri="{BB962C8B-B14F-4D97-AF65-F5344CB8AC3E}">
        <p14:creationId xmlns:p14="http://schemas.microsoft.com/office/powerpoint/2010/main" val="1184657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41</a:t>
            </a:fld>
            <a:endParaRPr lang="en-GB"/>
          </a:p>
        </p:txBody>
      </p:sp>
    </p:spTree>
    <p:extLst>
      <p:ext uri="{BB962C8B-B14F-4D97-AF65-F5344CB8AC3E}">
        <p14:creationId xmlns:p14="http://schemas.microsoft.com/office/powerpoint/2010/main" val="90983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Examples of dynamic pressures could be; disease, rapid urbanization, current wars, foreign debt. Dynamic pressures also identify what is missing in an area/community (‘lack of’).  </a:t>
            </a:r>
          </a:p>
          <a:p>
            <a:pPr marL="0" indent="0">
              <a:buFontTx/>
              <a:buNone/>
            </a:pPr>
            <a:endParaRPr lang="en-GB" b="0" dirty="0"/>
          </a:p>
          <a:p>
            <a:pPr marL="0" indent="0">
              <a:buFontTx/>
              <a:buNone/>
            </a:pPr>
            <a:endParaRPr lang="en-GB" b="0" dirty="0"/>
          </a:p>
          <a:p>
            <a:pPr marL="171450" indent="-171450">
              <a:buFontTx/>
              <a:buChar char="-"/>
            </a:pPr>
            <a:endParaRPr lang="en-GB" b="0" dirty="0"/>
          </a:p>
          <a:p>
            <a:pPr marL="171450" indent="-171450">
              <a:buFontTx/>
              <a:buChar char="-"/>
            </a:pPr>
            <a:endParaRPr lang="en-GB" b="0" dirty="0"/>
          </a:p>
          <a:p>
            <a:pPr marL="171450" indent="-171450">
              <a:buFontTx/>
              <a:buChar char="-"/>
            </a:pPr>
            <a:endParaRPr lang="en-GB" b="0" dirty="0"/>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42</a:t>
            </a:fld>
            <a:endParaRPr lang="en-GB"/>
          </a:p>
        </p:txBody>
      </p:sp>
    </p:spTree>
    <p:extLst>
      <p:ext uri="{BB962C8B-B14F-4D97-AF65-F5344CB8AC3E}">
        <p14:creationId xmlns:p14="http://schemas.microsoft.com/office/powerpoint/2010/main" val="4074325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element of the unsafe conditions section must be taken into consideration since each one is linked to the other (can be seen or unseen).</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kern="1200" dirty="0">
                <a:solidFill>
                  <a:schemeClr val="tx1"/>
                </a:solidFill>
                <a:effectLst/>
                <a:latin typeface="+mn-lt"/>
                <a:ea typeface="+mn-ea"/>
                <a:cs typeface="+mn-cs"/>
              </a:rPr>
            </a:b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43</a:t>
            </a:fld>
            <a:endParaRPr lang="en-GB"/>
          </a:p>
        </p:txBody>
      </p:sp>
    </p:spTree>
    <p:extLst>
      <p:ext uri="{BB962C8B-B14F-4D97-AF65-F5344CB8AC3E}">
        <p14:creationId xmlns:p14="http://schemas.microsoft.com/office/powerpoint/2010/main" val="2465474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itchFamily="2" charset="2"/>
              </a:rPr>
              <a:t> Ask trainees whether they know what a hazard is? (is recap from previous slides)</a:t>
            </a:r>
            <a:br>
              <a:rPr lang="en-US" dirty="0"/>
            </a:b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44</a:t>
            </a:fld>
            <a:endParaRPr lang="en-GB"/>
          </a:p>
        </p:txBody>
      </p:sp>
    </p:spTree>
    <p:extLst>
      <p:ext uri="{BB962C8B-B14F-4D97-AF65-F5344CB8AC3E}">
        <p14:creationId xmlns:p14="http://schemas.microsoft.com/office/powerpoint/2010/main" val="969436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ym typeface="Wingdings" pitchFamily="2" charset="2"/>
              </a:rPr>
              <a:t> Ask trainees whether they know what a disaster is? (is recap from previous slides)</a:t>
            </a:r>
            <a:br>
              <a:rPr lang="en-US" b="1" dirty="0">
                <a:sym typeface="Wingdings" pitchFamily="2" charset="2"/>
              </a:rPr>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5"/>
          </p:nvPr>
        </p:nvSpPr>
        <p:spPr/>
        <p:txBody>
          <a:bodyPr/>
          <a:lstStyle/>
          <a:p>
            <a:fld id="{8E09CE53-18B7-44ED-B9F0-1AEF8C66C787}" type="slidenum">
              <a:rPr lang="en-GB" smtClean="0"/>
              <a:t>45</a:t>
            </a:fld>
            <a:endParaRPr lang="en-GB"/>
          </a:p>
        </p:txBody>
      </p:sp>
    </p:spTree>
    <p:extLst>
      <p:ext uri="{BB962C8B-B14F-4D97-AF65-F5344CB8AC3E}">
        <p14:creationId xmlns:p14="http://schemas.microsoft.com/office/powerpoint/2010/main" val="230096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stage is the most important and most time-consuming step of CBDRM.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Poppins Regular" panose="00000500000000000000" pitchFamily="2" charset="0"/>
                <a:ea typeface="Calibri" panose="020F0502020204030204" pitchFamily="34" charset="0"/>
                <a:cs typeface="Poppins" panose="00000500000000000000" pitchFamily="2" charset="0"/>
              </a:rPr>
              <a:t>Check that the community agrees that the vulnerabilities identified are associated with specific impacts, and that the listed capacities are indeed present in the community.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Poppins Regular" panose="00000500000000000000" pitchFamily="2" charset="0"/>
                <a:ea typeface="Calibri" panose="020F0502020204030204" pitchFamily="34" charset="0"/>
                <a:cs typeface="Poppins" panose="00000500000000000000" pitchFamily="2" charset="0"/>
              </a:rPr>
              <a:t>Allow the community to select the most important impacts from the list (or pictures) presented.</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Poppins Regular" panose="00000500000000000000" pitchFamily="2" charset="0"/>
                <a:ea typeface="Calibri" panose="020F0502020204030204" pitchFamily="34" charset="0"/>
                <a:cs typeface="Poppins" panose="00000500000000000000" pitchFamily="2" charset="0"/>
              </a:rPr>
              <a:t>Collect suggestions for possible risk-reducing measures, including ideas from the facilitator, if the community have few ideas of their own.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Poppins Regular" panose="00000500000000000000" pitchFamily="2" charset="0"/>
                <a:ea typeface="Calibri" panose="020F0502020204030204" pitchFamily="34" charset="0"/>
                <a:cs typeface="Poppins" panose="00000500000000000000" pitchFamily="2" charset="0"/>
              </a:rPr>
              <a:t>Discuss these ideas, and decide which activities are the most likely to succeed.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dirty="0">
                <a:effectLst/>
                <a:latin typeface="Poppins Regular" panose="00000500000000000000" pitchFamily="2" charset="0"/>
                <a:ea typeface="Calibri" panose="020F0502020204030204" pitchFamily="34" charset="0"/>
                <a:cs typeface="Poppins" panose="00000500000000000000" pitchFamily="2" charset="0"/>
              </a:rPr>
              <a:t>Develop a risk management plan to implement the selected activities.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46</a:t>
            </a:fld>
            <a:endParaRPr lang="en-GB"/>
          </a:p>
        </p:txBody>
      </p:sp>
    </p:spTree>
    <p:extLst>
      <p:ext uri="{BB962C8B-B14F-4D97-AF65-F5344CB8AC3E}">
        <p14:creationId xmlns:p14="http://schemas.microsoft.com/office/powerpoint/2010/main" val="6165893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Potential set up for collecting feedback from the community to see whether vulnerabilities and capacities are agreed upon.</a:t>
            </a:r>
          </a:p>
        </p:txBody>
      </p:sp>
      <p:sp>
        <p:nvSpPr>
          <p:cNvPr id="4" name="Slide Number Placeholder 3"/>
          <p:cNvSpPr>
            <a:spLocks noGrp="1"/>
          </p:cNvSpPr>
          <p:nvPr>
            <p:ph type="sldNum" sz="quarter" idx="5"/>
          </p:nvPr>
        </p:nvSpPr>
        <p:spPr/>
        <p:txBody>
          <a:bodyPr/>
          <a:lstStyle/>
          <a:p>
            <a:fld id="{8E09CE53-18B7-44ED-B9F0-1AEF8C66C787}" type="slidenum">
              <a:rPr lang="en-GB" smtClean="0"/>
              <a:t>47</a:t>
            </a:fld>
            <a:endParaRPr lang="en-GB"/>
          </a:p>
        </p:txBody>
      </p:sp>
    </p:spTree>
    <p:extLst>
      <p:ext uri="{BB962C8B-B14F-4D97-AF65-F5344CB8AC3E}">
        <p14:creationId xmlns:p14="http://schemas.microsoft.com/office/powerpoint/2010/main" val="1387901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48</a:t>
            </a:fld>
            <a:endParaRPr lang="en-GB"/>
          </a:p>
        </p:txBody>
      </p:sp>
    </p:spTree>
    <p:extLst>
      <p:ext uri="{BB962C8B-B14F-4D97-AF65-F5344CB8AC3E}">
        <p14:creationId xmlns:p14="http://schemas.microsoft.com/office/powerpoint/2010/main" val="1681022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49</a:t>
            </a:fld>
            <a:endParaRPr lang="en-GB"/>
          </a:p>
        </p:txBody>
      </p:sp>
    </p:spTree>
    <p:extLst>
      <p:ext uri="{BB962C8B-B14F-4D97-AF65-F5344CB8AC3E}">
        <p14:creationId xmlns:p14="http://schemas.microsoft.com/office/powerpoint/2010/main" val="3642374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Poppins Regular" panose="00000500000000000000" pitchFamily="2" charset="0"/>
                <a:ea typeface="Calibri" panose="020F0502020204030204" pitchFamily="34" charset="0"/>
                <a:cs typeface="Poppins" panose="00000500000000000000" pitchFamily="2" charset="0"/>
              </a:rPr>
              <a:t>Find ways to minimize negative side-effects. If there are no ways to reduce or remove negative impacts, the activity should be rejected.</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50</a:t>
            </a:fld>
            <a:endParaRPr lang="en-GB"/>
          </a:p>
        </p:txBody>
      </p:sp>
    </p:spTree>
    <p:extLst>
      <p:ext uri="{BB962C8B-B14F-4D97-AF65-F5344CB8AC3E}">
        <p14:creationId xmlns:p14="http://schemas.microsoft.com/office/powerpoint/2010/main" val="244850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itchFamily="2" charset="2"/>
              </a:rPr>
              <a:t> </a:t>
            </a:r>
            <a:r>
              <a:rPr lang="en-US" dirty="0"/>
              <a:t>Use this slide after the different sections in the presentation and at the end of the presentation</a:t>
            </a:r>
          </a:p>
          <a:p>
            <a:endParaRPr lang="en-US" dirty="0"/>
          </a:p>
          <a:p>
            <a:r>
              <a:rPr lang="en-US" dirty="0"/>
              <a:t>Photo credits: red </a:t>
            </a:r>
            <a:r>
              <a:rPr lang="en-US" dirty="0" err="1"/>
              <a:t>een</a:t>
            </a:r>
            <a:r>
              <a:rPr lang="en-US" dirty="0"/>
              <a:t> kind</a:t>
            </a:r>
          </a:p>
        </p:txBody>
      </p:sp>
      <p:sp>
        <p:nvSpPr>
          <p:cNvPr id="4" name="Slide Number Placeholder 3"/>
          <p:cNvSpPr>
            <a:spLocks noGrp="1"/>
          </p:cNvSpPr>
          <p:nvPr>
            <p:ph type="sldNum" sz="quarter" idx="5"/>
          </p:nvPr>
        </p:nvSpPr>
        <p:spPr/>
        <p:txBody>
          <a:bodyPr/>
          <a:lstStyle/>
          <a:p>
            <a:fld id="{60B919FD-8E90-8B45-9A77-824362B8F20F}" type="slidenum">
              <a:rPr lang="en-US" smtClean="0"/>
              <a:t>5</a:t>
            </a:fld>
            <a:endParaRPr lang="en-US"/>
          </a:p>
        </p:txBody>
      </p:sp>
    </p:spTree>
    <p:extLst>
      <p:ext uri="{BB962C8B-B14F-4D97-AF65-F5344CB8AC3E}">
        <p14:creationId xmlns:p14="http://schemas.microsoft.com/office/powerpoint/2010/main" val="220976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rgbClr val="464643"/>
                </a:solidFill>
              </a:rPr>
              <a:t>Decide how activities will be carried out.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900" b="0" noProof="0" dirty="0">
                <a:sym typeface="Wingdings" panose="05000000000000000000" pitchFamily="2" charset="2"/>
              </a:rPr>
              <a:t>Template for this table is available in the ‘community-level risk management plan’ folder. </a:t>
            </a:r>
          </a:p>
          <a:p>
            <a:pPr>
              <a:lnSpc>
                <a:spcPct val="107000"/>
              </a:lnSpc>
              <a:spcAft>
                <a:spcPts val="800"/>
              </a:spcAft>
            </a:pPr>
            <a:endParaRPr lang="en-GB" sz="900" dirty="0">
              <a:effectLst/>
              <a:latin typeface="Poppins Regular" panose="00000500000000000000" pitchFamily="2" charset="0"/>
              <a:ea typeface="Calibri" panose="020F0502020204030204"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8E09CE53-18B7-44ED-B9F0-1AEF8C66C787}" type="slidenum">
              <a:rPr lang="en-GB" smtClean="0"/>
              <a:t>51</a:t>
            </a:fld>
            <a:endParaRPr lang="en-GB"/>
          </a:p>
        </p:txBody>
      </p:sp>
    </p:spTree>
    <p:extLst>
      <p:ext uri="{BB962C8B-B14F-4D97-AF65-F5344CB8AC3E}">
        <p14:creationId xmlns:p14="http://schemas.microsoft.com/office/powerpoint/2010/main" val="580246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en-US" sz="1200" b="1" kern="1200" dirty="0">
                <a:solidFill>
                  <a:schemeClr val="tx1"/>
                </a:solidFill>
                <a:effectLst/>
                <a:latin typeface="+mn-lt"/>
                <a:ea typeface="+mn-ea"/>
                <a:cs typeface="+mn-cs"/>
                <a:sym typeface="Wingdings" pitchFamily="2" charset="2"/>
              </a:rPr>
              <a:t>Ask trainees to grab their phones or laptop to join the </a:t>
            </a:r>
            <a:r>
              <a:rPr lang="en-US" sz="1200" b="1" kern="1200" dirty="0" err="1">
                <a:solidFill>
                  <a:schemeClr val="tx1"/>
                </a:solidFill>
                <a:effectLst/>
                <a:latin typeface="+mn-lt"/>
                <a:ea typeface="+mn-ea"/>
                <a:cs typeface="+mn-cs"/>
                <a:sym typeface="Wingdings" pitchFamily="2" charset="2"/>
              </a:rPr>
              <a:t>kahoot</a:t>
            </a:r>
            <a:r>
              <a:rPr lang="en-US" sz="1200" b="1" kern="1200" dirty="0">
                <a:solidFill>
                  <a:schemeClr val="tx1"/>
                </a:solidFill>
                <a:effectLst/>
                <a:latin typeface="+mn-lt"/>
                <a:ea typeface="+mn-ea"/>
                <a:cs typeface="+mn-cs"/>
                <a:sym typeface="Wingdings" pitchFamily="2" charset="2"/>
              </a:rPr>
              <a:t> game. Read out the code and wait till all trainees names come up on the screen.</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If given in person: let each participant type in code on laptop or phone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If given online: share your screen as facilitator and show participants the code so that they can join on their phone or laptop.</a:t>
            </a:r>
            <a:endParaRPr lang="en-US" b="0" dirty="0"/>
          </a:p>
        </p:txBody>
      </p:sp>
      <p:sp>
        <p:nvSpPr>
          <p:cNvPr id="4" name="Slide Number Placeholder 3"/>
          <p:cNvSpPr>
            <a:spLocks noGrp="1"/>
          </p:cNvSpPr>
          <p:nvPr>
            <p:ph type="sldNum" sz="quarter" idx="5"/>
          </p:nvPr>
        </p:nvSpPr>
        <p:spPr/>
        <p:txBody>
          <a:bodyPr/>
          <a:lstStyle/>
          <a:p>
            <a:fld id="{8E09CE53-18B7-44ED-B9F0-1AEF8C66C787}" type="slidenum">
              <a:rPr lang="en-GB" smtClean="0"/>
              <a:t>52</a:t>
            </a:fld>
            <a:endParaRPr lang="en-GB"/>
          </a:p>
        </p:txBody>
      </p:sp>
    </p:spTree>
    <p:extLst>
      <p:ext uri="{BB962C8B-B14F-4D97-AF65-F5344CB8AC3E}">
        <p14:creationId xmlns:p14="http://schemas.microsoft.com/office/powerpoint/2010/main" val="16960746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sym typeface="Wingdings" pitchFamily="2" charset="2"/>
              </a:rPr>
              <a:t> </a:t>
            </a:r>
            <a:r>
              <a:rPr lang="en-US" b="1" dirty="0">
                <a:solidFill>
                  <a:srgbClr val="FF0000"/>
                </a:solidFill>
                <a:sym typeface="Wingdings" pitchFamily="2" charset="2"/>
              </a:rPr>
              <a:t>Can be added to the slide </a:t>
            </a:r>
            <a:r>
              <a:rPr lang="en-US" dirty="0">
                <a:solidFill>
                  <a:srgbClr val="FF0000"/>
                </a:solidFill>
                <a:sym typeface="Wingdings" pitchFamily="2" charset="2"/>
              </a:rPr>
              <a:t>‘</a:t>
            </a:r>
            <a:r>
              <a:rPr lang="en-US" dirty="0">
                <a:solidFill>
                  <a:srgbClr val="FF0000"/>
                </a:solidFill>
              </a:rPr>
              <a:t>If you have any questions, please email ….. ‘</a:t>
            </a:r>
          </a:p>
          <a:p>
            <a:endParaRPr lang="en-US" dirty="0"/>
          </a:p>
        </p:txBody>
      </p:sp>
      <p:sp>
        <p:nvSpPr>
          <p:cNvPr id="4" name="Slide Number Placeholder 3"/>
          <p:cNvSpPr>
            <a:spLocks noGrp="1"/>
          </p:cNvSpPr>
          <p:nvPr>
            <p:ph type="sldNum" sz="quarter" idx="5"/>
          </p:nvPr>
        </p:nvSpPr>
        <p:spPr/>
        <p:txBody>
          <a:bodyPr/>
          <a:lstStyle/>
          <a:p>
            <a:fld id="{60B919FD-8E90-8B45-9A77-824362B8F20F}" type="slidenum">
              <a:rPr lang="en-US" smtClean="0"/>
              <a:t>53</a:t>
            </a:fld>
            <a:endParaRPr lang="en-US"/>
          </a:p>
        </p:txBody>
      </p:sp>
    </p:spTree>
    <p:extLst>
      <p:ext uri="{BB962C8B-B14F-4D97-AF65-F5344CB8AC3E}">
        <p14:creationId xmlns:p14="http://schemas.microsoft.com/office/powerpoint/2010/main" val="1550847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sym typeface="Wingdings" pitchFamily="2" charset="2"/>
              </a:rPr>
              <a:t> </a:t>
            </a:r>
            <a:r>
              <a:rPr lang="en-GB" sz="1200" b="1" kern="1200" dirty="0">
                <a:solidFill>
                  <a:schemeClr val="tx1"/>
                </a:solidFill>
                <a:effectLst/>
                <a:latin typeface="+mn-lt"/>
                <a:ea typeface="+mn-ea"/>
                <a:cs typeface="+mn-cs"/>
              </a:rPr>
              <a:t>Ask the trainees whether they know what DRR is before showing them the definition (ask to answer in the chat).</a:t>
            </a:r>
          </a:p>
          <a:p>
            <a:endParaRPr lang="en-GB" b="0" noProof="0" dirty="0"/>
          </a:p>
          <a:p>
            <a:r>
              <a:rPr lang="en-GB" b="0" noProof="0" dirty="0"/>
              <a:t>Image Credits: Red </a:t>
            </a:r>
            <a:r>
              <a:rPr lang="en-GB" b="0" noProof="0" dirty="0" err="1"/>
              <a:t>een</a:t>
            </a:r>
            <a:r>
              <a:rPr lang="en-GB" b="0" noProof="0" dirty="0"/>
              <a:t> Kind</a:t>
            </a:r>
          </a:p>
        </p:txBody>
      </p:sp>
      <p:sp>
        <p:nvSpPr>
          <p:cNvPr id="4" name="Slide Number Placeholder 3"/>
          <p:cNvSpPr>
            <a:spLocks noGrp="1"/>
          </p:cNvSpPr>
          <p:nvPr>
            <p:ph type="sldNum" sz="quarter" idx="5"/>
          </p:nvPr>
        </p:nvSpPr>
        <p:spPr/>
        <p:txBody>
          <a:bodyPr/>
          <a:lstStyle/>
          <a:p>
            <a:fld id="{8E09CE53-18B7-44ED-B9F0-1AEF8C66C787}" type="slidenum">
              <a:rPr lang="en-GB" smtClean="0"/>
              <a:t>6</a:t>
            </a:fld>
            <a:endParaRPr lang="en-GB"/>
          </a:p>
        </p:txBody>
      </p:sp>
    </p:spTree>
    <p:extLst>
      <p:ext uri="{BB962C8B-B14F-4D97-AF65-F5344CB8AC3E}">
        <p14:creationId xmlns:p14="http://schemas.microsoft.com/office/powerpoint/2010/main" val="2678019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noProof="0" dirty="0">
                <a:solidFill>
                  <a:schemeClr val="tx1"/>
                </a:solidFill>
                <a:effectLst/>
                <a:latin typeface="+mn-lt"/>
                <a:ea typeface="+mn-ea"/>
                <a:cs typeface="+mn-cs"/>
              </a:rPr>
              <a:t>Explain that DRR consists of different elements (analysing hazards &amp; disasters, vulnerability, exposure, and the involvement of the community).</a:t>
            </a:r>
          </a:p>
          <a:p>
            <a:r>
              <a:rPr lang="en-GB" sz="1200" b="0" kern="1200" noProof="0" dirty="0">
                <a:solidFill>
                  <a:schemeClr val="tx1"/>
                </a:solidFill>
                <a:effectLst/>
                <a:latin typeface="+mn-lt"/>
                <a:ea typeface="+mn-ea"/>
                <a:cs typeface="+mn-cs"/>
              </a:rPr>
              <a:t>The concepts mentioned above will be explained in the next slides.</a:t>
            </a:r>
          </a:p>
          <a:p>
            <a:endParaRPr lang="en-GB" sz="1200" b="0" kern="1200" noProof="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sz="1200" b="0" kern="1200" noProof="0" dirty="0">
              <a:solidFill>
                <a:schemeClr val="tx1"/>
              </a:solidFill>
              <a:effectLst/>
              <a:latin typeface="+mn-lt"/>
              <a:ea typeface="+mn-ea"/>
              <a:cs typeface="+mn-cs"/>
            </a:endParaRPr>
          </a:p>
          <a:p>
            <a:endParaRPr lang="en-GB" b="0" noProof="0" dirty="0"/>
          </a:p>
        </p:txBody>
      </p:sp>
      <p:sp>
        <p:nvSpPr>
          <p:cNvPr id="4" name="Slide Number Placeholder 3"/>
          <p:cNvSpPr>
            <a:spLocks noGrp="1"/>
          </p:cNvSpPr>
          <p:nvPr>
            <p:ph type="sldNum" sz="quarter" idx="5"/>
          </p:nvPr>
        </p:nvSpPr>
        <p:spPr/>
        <p:txBody>
          <a:bodyPr/>
          <a:lstStyle/>
          <a:p>
            <a:fld id="{8E09CE53-18B7-44ED-B9F0-1AEF8C66C787}" type="slidenum">
              <a:rPr lang="en-GB" smtClean="0"/>
              <a:t>7</a:t>
            </a:fld>
            <a:endParaRPr lang="en-GB"/>
          </a:p>
        </p:txBody>
      </p:sp>
    </p:spTree>
    <p:extLst>
      <p:ext uri="{BB962C8B-B14F-4D97-AF65-F5344CB8AC3E}">
        <p14:creationId xmlns:p14="http://schemas.microsoft.com/office/powerpoint/2010/main" val="270771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noProof="0" dirty="0">
                <a:solidFill>
                  <a:schemeClr val="tx1"/>
                </a:solidFill>
                <a:effectLst/>
                <a:latin typeface="+mn-lt"/>
                <a:ea typeface="+mn-ea"/>
                <a:cs typeface="+mn-cs"/>
              </a:rPr>
              <a:t>Image credit: Red </a:t>
            </a:r>
            <a:r>
              <a:rPr lang="en-GB" sz="1200" b="0" kern="1200" noProof="0" dirty="0" err="1">
                <a:solidFill>
                  <a:schemeClr val="tx1"/>
                </a:solidFill>
                <a:effectLst/>
                <a:latin typeface="+mn-lt"/>
                <a:ea typeface="+mn-ea"/>
                <a:cs typeface="+mn-cs"/>
              </a:rPr>
              <a:t>een</a:t>
            </a:r>
            <a:r>
              <a:rPr lang="en-GB" sz="1200" b="0" kern="1200" noProof="0" dirty="0">
                <a:solidFill>
                  <a:schemeClr val="tx1"/>
                </a:solidFill>
                <a:effectLst/>
                <a:latin typeface="+mn-lt"/>
                <a:ea typeface="+mn-ea"/>
                <a:cs typeface="+mn-cs"/>
              </a:rPr>
              <a:t> Kind</a:t>
            </a:r>
            <a:br>
              <a:rPr lang="en-GB" sz="1200" b="0" kern="1200" noProof="0" dirty="0">
                <a:solidFill>
                  <a:schemeClr val="tx1"/>
                </a:solidFill>
                <a:effectLst/>
                <a:latin typeface="+mn-lt"/>
                <a:ea typeface="+mn-ea"/>
                <a:cs typeface="+mn-cs"/>
              </a:rPr>
            </a:br>
            <a:endParaRPr lang="en-GB" sz="1200" b="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0B919FD-8E90-8B45-9A77-824362B8F20F}" type="slidenum">
              <a:rPr lang="en-US" smtClean="0"/>
              <a:t>8</a:t>
            </a:fld>
            <a:endParaRPr lang="en-US"/>
          </a:p>
        </p:txBody>
      </p:sp>
    </p:spTree>
    <p:extLst>
      <p:ext uri="{BB962C8B-B14F-4D97-AF65-F5344CB8AC3E}">
        <p14:creationId xmlns:p14="http://schemas.microsoft.com/office/powerpoint/2010/main" val="199876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Mention the different concepts and recap that each concept is related to DRR and plays an important role in child protection.</a:t>
            </a:r>
          </a:p>
        </p:txBody>
      </p:sp>
      <p:sp>
        <p:nvSpPr>
          <p:cNvPr id="4" name="Slide Number Placeholder 3"/>
          <p:cNvSpPr>
            <a:spLocks noGrp="1"/>
          </p:cNvSpPr>
          <p:nvPr>
            <p:ph type="sldNum" sz="quarter" idx="5"/>
          </p:nvPr>
        </p:nvSpPr>
        <p:spPr/>
        <p:txBody>
          <a:bodyPr/>
          <a:lstStyle/>
          <a:p>
            <a:fld id="{8E09CE53-18B7-44ED-B9F0-1AEF8C66C787}" type="slidenum">
              <a:rPr lang="en-GB" smtClean="0"/>
              <a:t>9</a:t>
            </a:fld>
            <a:endParaRPr lang="en-GB"/>
          </a:p>
        </p:txBody>
      </p:sp>
    </p:spTree>
    <p:extLst>
      <p:ext uri="{BB962C8B-B14F-4D97-AF65-F5344CB8AC3E}">
        <p14:creationId xmlns:p14="http://schemas.microsoft.com/office/powerpoint/2010/main" val="1353477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 With squar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474642"/>
                </a:solidFill>
                <a:latin typeface="Poppins ExtraBold" panose="00000900000000000000" pitchFamily="2" charset="0"/>
                <a:cs typeface="Poppins ExtraBold" panose="00000900000000000000" pitchFamily="2" charset="0"/>
              </a:defRPr>
            </a:lvl1pPr>
          </a:lstStyle>
          <a:p>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3" name="Tijdelijke aanduiding voor inhoud 2"/>
          <p:cNvSpPr>
            <a:spLocks noGrp="1"/>
          </p:cNvSpPr>
          <p:nvPr>
            <p:ph idx="1" hasCustomPrompt="1"/>
          </p:nvPr>
        </p:nvSpPr>
        <p:spPr>
          <a:xfrm>
            <a:off x="838200" y="2165629"/>
            <a:ext cx="7315200" cy="3256608"/>
          </a:xfrm>
        </p:spPr>
        <p:txBody>
          <a:bodyPr numCol="2" spcCol="36000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Click </a:t>
            </a:r>
            <a:r>
              <a:rPr lang="nl-NL" dirty="0" err="1"/>
              <a:t>to</a:t>
            </a:r>
            <a:r>
              <a:rPr lang="nl-NL" dirty="0"/>
              <a:t> </a:t>
            </a:r>
            <a:r>
              <a:rPr lang="nl-NL" dirty="0" err="1"/>
              <a:t>edit</a:t>
            </a:r>
            <a:r>
              <a:rPr lang="nl-NL" dirty="0"/>
              <a:t> body </a:t>
            </a:r>
            <a:r>
              <a:rPr lang="nl-NL" dirty="0" err="1"/>
              <a:t>text</a:t>
            </a:r>
            <a:r>
              <a:rPr lang="nl-NL"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
        <p:nvSpPr>
          <p:cNvPr id="4" name="Tijdelijke aanduiding voor datum 3"/>
          <p:cNvSpPr>
            <a:spLocks noGrp="1"/>
          </p:cNvSpPr>
          <p:nvPr>
            <p:ph type="dt" sz="half" idx="10"/>
          </p:nvPr>
        </p:nvSpPr>
        <p:spPr/>
        <p:txBody>
          <a:body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11"/>
          </p:nvPr>
        </p:nvSpPr>
        <p:spPr/>
        <p:txBody>
          <a:bodyPr/>
          <a:lstStyle/>
          <a:p>
            <a:r>
              <a:rPr lang="nl-NL" dirty="0" err="1"/>
              <a:t>Footer</a:t>
            </a:r>
            <a:endParaRPr lang="nl-NL" dirty="0"/>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pic>
        <p:nvPicPr>
          <p:cNvPr id="8" name="Afbeelding 7">
            <a:extLst>
              <a:ext uri="{FF2B5EF4-FFF2-40B4-BE49-F238E27FC236}">
                <a16:creationId xmlns:a16="http://schemas.microsoft.com/office/drawing/2014/main" id="{74E34384-E31B-48C3-AB05-7DAB86E4C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760892"/>
            <a:ext cx="10515600" cy="50515"/>
          </a:xfrm>
          <a:prstGeom prst="rect">
            <a:avLst/>
          </a:prstGeom>
        </p:spPr>
      </p:pic>
      <p:sp>
        <p:nvSpPr>
          <p:cNvPr id="11" name="Tijdelijke aanduiding voor inhoud 2">
            <a:extLst>
              <a:ext uri="{FF2B5EF4-FFF2-40B4-BE49-F238E27FC236}">
                <a16:creationId xmlns:a16="http://schemas.microsoft.com/office/drawing/2014/main" id="{D3595AA1-3785-4BC8-8595-2F440AFDDA9A}"/>
              </a:ext>
            </a:extLst>
          </p:cNvPr>
          <p:cNvSpPr>
            <a:spLocks noGrp="1"/>
          </p:cNvSpPr>
          <p:nvPr>
            <p:ph idx="13" hasCustomPrompt="1"/>
          </p:nvPr>
        </p:nvSpPr>
        <p:spPr>
          <a:xfrm>
            <a:off x="8561696" y="2165628"/>
            <a:ext cx="2743200" cy="3256609"/>
          </a:xfrm>
          <a:solidFill>
            <a:srgbClr val="EE7402"/>
          </a:solidFill>
        </p:spPr>
        <p:txBody>
          <a:bodyPr lIns="216000" rIns="216000" anchor="ctr" anchorCtr="1">
            <a:normAutofit/>
          </a:bodyPr>
          <a:lstStyle>
            <a:lvl1pPr marL="0" indent="0">
              <a:lnSpc>
                <a:spcPct val="120000"/>
              </a:lnSpc>
              <a:buNone/>
              <a:defRPr sz="2000">
                <a:solidFill>
                  <a:schemeClr val="bg1"/>
                </a:solidFill>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lvl="0"/>
            <a:r>
              <a:rPr lang="nl-NL" dirty="0"/>
              <a:t>Click </a:t>
            </a:r>
            <a:r>
              <a:rPr lang="nl-NL" dirty="0" err="1"/>
              <a:t>to</a:t>
            </a:r>
            <a:r>
              <a:rPr lang="nl-NL" dirty="0"/>
              <a:t> </a:t>
            </a:r>
            <a:r>
              <a:rPr lang="nl-NL" dirty="0" err="1"/>
              <a:t>insert</a:t>
            </a:r>
            <a:r>
              <a:rPr lang="nl-NL" dirty="0"/>
              <a:t> quote </a:t>
            </a:r>
            <a:r>
              <a:rPr lang="nl-NL" dirty="0" err="1"/>
              <a:t>text</a:t>
            </a:r>
            <a:endParaRPr lang="nl-NL" dirty="0"/>
          </a:p>
        </p:txBody>
      </p:sp>
      <p:pic>
        <p:nvPicPr>
          <p:cNvPr id="10" name="Afbeelding 9">
            <a:extLst>
              <a:ext uri="{FF2B5EF4-FFF2-40B4-BE49-F238E27FC236}">
                <a16:creationId xmlns:a16="http://schemas.microsoft.com/office/drawing/2014/main" id="{CF527CD6-AC25-48EF-9446-38C69C1003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9900" y="5659655"/>
            <a:ext cx="1812199" cy="968771"/>
          </a:xfrm>
          <a:prstGeom prst="rect">
            <a:avLst/>
          </a:prstGeom>
        </p:spPr>
      </p:pic>
    </p:spTree>
    <p:extLst>
      <p:ext uri="{BB962C8B-B14F-4D97-AF65-F5344CB8AC3E}">
        <p14:creationId xmlns:p14="http://schemas.microsoft.com/office/powerpoint/2010/main" val="331071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43FF50-C454-4556-9D32-E7B9AF3EDB4E}" type="datetimeFigureOut">
              <a:rPr lang="en-GB" smtClean="0"/>
              <a:t>15/07/2022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6143A-D65C-4ACD-94E7-C45A544F5662}" type="slidenum">
              <a:rPr lang="en-GB" smtClean="0"/>
              <a:t>‹#›</a:t>
            </a:fld>
            <a:endParaRPr lang="en-GB"/>
          </a:p>
        </p:txBody>
      </p:sp>
    </p:spTree>
    <p:extLst>
      <p:ext uri="{BB962C8B-B14F-4D97-AF65-F5344CB8AC3E}">
        <p14:creationId xmlns:p14="http://schemas.microsoft.com/office/powerpoint/2010/main" val="1345525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43FF50-C454-4556-9D32-E7B9AF3EDB4E}" type="datetimeFigureOut">
              <a:rPr lang="en-GB" smtClean="0"/>
              <a:t>15/07/2022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A6143A-D65C-4ACD-94E7-C45A544F5662}" type="slidenum">
              <a:rPr lang="en-GB" smtClean="0"/>
              <a:t>‹#›</a:t>
            </a:fld>
            <a:endParaRPr lang="en-GB"/>
          </a:p>
        </p:txBody>
      </p:sp>
    </p:spTree>
    <p:extLst>
      <p:ext uri="{BB962C8B-B14F-4D97-AF65-F5344CB8AC3E}">
        <p14:creationId xmlns:p14="http://schemas.microsoft.com/office/powerpoint/2010/main" val="107010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 Bullets - With quo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474642"/>
                </a:solidFill>
                <a:latin typeface="Poppins ExtraBold" panose="00000900000000000000" pitchFamily="2" charset="0"/>
                <a:cs typeface="Poppins ExtraBold" panose="00000900000000000000" pitchFamily="2" charset="0"/>
              </a:defRPr>
            </a:lvl1pPr>
          </a:lstStyle>
          <a:p>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3" name="Tijdelijke aanduiding voor inhoud 2"/>
          <p:cNvSpPr>
            <a:spLocks noGrp="1"/>
          </p:cNvSpPr>
          <p:nvPr>
            <p:ph idx="1" hasCustomPrompt="1"/>
          </p:nvPr>
        </p:nvSpPr>
        <p:spPr>
          <a:xfrm>
            <a:off x="838200" y="2165629"/>
            <a:ext cx="5726373" cy="3256608"/>
          </a:xfrm>
        </p:spPr>
        <p:txBody>
          <a:bodyPr numCol="1" spcCol="360000">
            <a:normAutofit/>
          </a:bodyPr>
          <a:lstStyle>
            <a:lvl1pPr marL="342900" marR="0" indent="-3429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sz="2000">
                <a:latin typeface="Poppins Regular" panose="00000500000000000000" pitchFamily="2" charset="0"/>
                <a:cs typeface="Poppins Regular" panose="00000500000000000000" pitchFamily="2" charset="0"/>
              </a:defRPr>
            </a:lvl1pPr>
            <a:lvl2pPr marL="457200" indent="0">
              <a:buNone/>
              <a:defRPr>
                <a:latin typeface="Poppins Regular" panose="00000500000000000000" pitchFamily="2" charset="0"/>
                <a:cs typeface="Poppins Regular" panose="00000500000000000000" pitchFamily="2" charset="0"/>
              </a:defRPr>
            </a:lvl2pPr>
            <a:lvl3pPr marL="914400" indent="0">
              <a:buNone/>
              <a:defRPr>
                <a:latin typeface="Poppins Regular" panose="00000500000000000000" pitchFamily="2" charset="0"/>
                <a:cs typeface="Poppins Regular" panose="00000500000000000000" pitchFamily="2" charset="0"/>
              </a:defRPr>
            </a:lvl3pPr>
            <a:lvl4pPr marL="1371600" indent="0">
              <a:buNone/>
              <a:defRPr>
                <a:latin typeface="Poppins Regular" panose="00000500000000000000" pitchFamily="2" charset="0"/>
                <a:cs typeface="Poppins Regular" panose="00000500000000000000" pitchFamily="2" charset="0"/>
              </a:defRPr>
            </a:lvl4pPr>
            <a:lvl5pPr marL="1828800" indent="0">
              <a:buNone/>
              <a:defRPr>
                <a:latin typeface="Poppins Regular" panose="00000500000000000000" pitchFamily="2" charset="0"/>
                <a:cs typeface="Poppins Regular" panose="00000500000000000000" pitchFamily="2" charset="0"/>
              </a:defRPr>
            </a:lvl5pPr>
          </a:lstStyle>
          <a:p>
            <a:pPr marL="342900" marR="0" lvl="0" indent="-342900" algn="l" defTabSz="914400" rtl="0" eaLnBrk="1" fontAlgn="auto" latinLnBrk="0" hangingPunct="1">
              <a:lnSpc>
                <a:spcPct val="90000"/>
              </a:lnSpc>
              <a:spcBef>
                <a:spcPts val="1000"/>
              </a:spcBef>
              <a:spcAft>
                <a:spcPts val="0"/>
              </a:spcAft>
              <a:buClrTx/>
              <a:buSzTx/>
              <a:tabLst/>
              <a:defRPr/>
            </a:pPr>
            <a:r>
              <a:rPr lang="nl-NL" dirty="0"/>
              <a:t>Click </a:t>
            </a:r>
            <a:r>
              <a:rPr lang="nl-NL" dirty="0" err="1"/>
              <a:t>to</a:t>
            </a:r>
            <a:r>
              <a:rPr lang="nl-NL" dirty="0"/>
              <a:t> </a:t>
            </a:r>
            <a:r>
              <a:rPr lang="nl-NL" dirty="0" err="1"/>
              <a:t>edit</a:t>
            </a:r>
            <a:r>
              <a:rPr lang="nl-NL" dirty="0"/>
              <a:t> body </a:t>
            </a:r>
            <a:r>
              <a:rPr lang="nl-NL" dirty="0" err="1"/>
              <a:t>text</a:t>
            </a:r>
            <a:r>
              <a:rPr lang="nl-NL" dirty="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dirty="0"/>
          </a:p>
        </p:txBody>
      </p:sp>
      <p:sp>
        <p:nvSpPr>
          <p:cNvPr id="4" name="Tijdelijke aanduiding voor datum 3"/>
          <p:cNvSpPr>
            <a:spLocks noGrp="1"/>
          </p:cNvSpPr>
          <p:nvPr>
            <p:ph type="dt" sz="half" idx="10"/>
          </p:nvPr>
        </p:nvSpPr>
        <p:spPr/>
        <p:txBody>
          <a:body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11"/>
          </p:nvPr>
        </p:nvSpPr>
        <p:spPr/>
        <p:txBody>
          <a:bodyPr/>
          <a:lstStyle/>
          <a:p>
            <a:r>
              <a:rPr lang="nl-NL" dirty="0" err="1"/>
              <a:t>Footer</a:t>
            </a:r>
            <a:endParaRPr lang="nl-NL" dirty="0"/>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pic>
        <p:nvPicPr>
          <p:cNvPr id="9" name="Afbeelding 8">
            <a:extLst>
              <a:ext uri="{FF2B5EF4-FFF2-40B4-BE49-F238E27FC236}">
                <a16:creationId xmlns:a16="http://schemas.microsoft.com/office/drawing/2014/main" id="{747F734B-9B1B-4A6C-BE7D-830ADC39DC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2876" y="2808536"/>
            <a:ext cx="50291" cy="1780277"/>
          </a:xfrm>
          <a:prstGeom prst="rect">
            <a:avLst/>
          </a:prstGeom>
        </p:spPr>
      </p:pic>
      <p:sp>
        <p:nvSpPr>
          <p:cNvPr id="14" name="Tijdelijke aanduiding voor tekst 13">
            <a:extLst>
              <a:ext uri="{FF2B5EF4-FFF2-40B4-BE49-F238E27FC236}">
                <a16:creationId xmlns:a16="http://schemas.microsoft.com/office/drawing/2014/main" id="{C53A8F51-0AFA-46F3-829C-96E3A3CF25E7}"/>
              </a:ext>
            </a:extLst>
          </p:cNvPr>
          <p:cNvSpPr>
            <a:spLocks noGrp="1"/>
          </p:cNvSpPr>
          <p:nvPr>
            <p:ph type="body" sz="quarter" idx="13" hasCustomPrompt="1"/>
          </p:nvPr>
        </p:nvSpPr>
        <p:spPr>
          <a:xfrm>
            <a:off x="7288214" y="2552700"/>
            <a:ext cx="4065586" cy="2224088"/>
          </a:xfrm>
        </p:spPr>
        <p:txBody>
          <a:bodyPr anchor="ctr"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rgbClr val="EE7402"/>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t>
            </a:r>
            <a:r>
              <a:rPr lang="nl-NL" dirty="0" err="1"/>
              <a:t>This</a:t>
            </a:r>
            <a:r>
              <a:rPr lang="nl-NL" dirty="0"/>
              <a:t> is </a:t>
            </a:r>
            <a:r>
              <a:rPr lang="nl-NL" dirty="0" err="1"/>
              <a:t>an</a:t>
            </a:r>
            <a:r>
              <a:rPr lang="nl-NL" dirty="0"/>
              <a:t> </a:t>
            </a:r>
            <a:r>
              <a:rPr lang="nl-NL" dirty="0" err="1"/>
              <a:t>example</a:t>
            </a:r>
            <a:r>
              <a:rPr lang="nl-NL" dirty="0"/>
              <a:t> of a quote.’</a:t>
            </a:r>
          </a:p>
        </p:txBody>
      </p:sp>
      <p:pic>
        <p:nvPicPr>
          <p:cNvPr id="10" name="Afbeelding 9">
            <a:extLst>
              <a:ext uri="{FF2B5EF4-FFF2-40B4-BE49-F238E27FC236}">
                <a16:creationId xmlns:a16="http://schemas.microsoft.com/office/drawing/2014/main" id="{9AC77C06-24DA-4A6F-A40E-4D81CDFFA4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9900" y="5659655"/>
            <a:ext cx="1812199" cy="968771"/>
          </a:xfrm>
          <a:prstGeom prst="rect">
            <a:avLst/>
          </a:prstGeom>
        </p:spPr>
      </p:pic>
    </p:spTree>
    <p:extLst>
      <p:ext uri="{BB962C8B-B14F-4D97-AF65-F5344CB8AC3E}">
        <p14:creationId xmlns:p14="http://schemas.microsoft.com/office/powerpoint/2010/main" val="97243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 Fullscreen">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0BB50DE1-388A-4887-A0F5-6AC10E6B1733}"/>
              </a:ext>
            </a:extLst>
          </p:cNvPr>
          <p:cNvSpPr>
            <a:spLocks noGrp="1"/>
          </p:cNvSpPr>
          <p:nvPr>
            <p:ph type="pic" sz="quarter" idx="13" hasCustomPrompt="1"/>
          </p:nvPr>
        </p:nvSpPr>
        <p:spPr>
          <a:xfrm>
            <a:off x="133350" y="128546"/>
            <a:ext cx="11925300" cy="6592928"/>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5300" h="6592928">
                <a:moveTo>
                  <a:pt x="0" y="7978"/>
                </a:moveTo>
                <a:lnTo>
                  <a:pt x="4835553" y="0"/>
                </a:lnTo>
                <a:cubicBezTo>
                  <a:pt x="4833952" y="449801"/>
                  <a:pt x="4832350" y="891650"/>
                  <a:pt x="4830749" y="1341451"/>
                </a:cubicBezTo>
                <a:lnTo>
                  <a:pt x="7043696" y="1338304"/>
                </a:lnTo>
                <a:lnTo>
                  <a:pt x="7046843" y="12755"/>
                </a:lnTo>
                <a:lnTo>
                  <a:pt x="11925300" y="7978"/>
                </a:lnTo>
                <a:lnTo>
                  <a:pt x="11925300" y="6592928"/>
                </a:lnTo>
                <a:lnTo>
                  <a:pt x="0" y="6592928"/>
                </a:lnTo>
                <a:lnTo>
                  <a:pt x="0" y="7978"/>
                </a:lnTo>
                <a:close/>
              </a:path>
            </a:pathLst>
          </a:custGeom>
        </p:spPr>
        <p:txBody>
          <a:bodyPr/>
          <a:lstStyle>
            <a:lvl1pPr>
              <a:defRPr/>
            </a:lvl1pPr>
          </a:lstStyle>
          <a:p>
            <a:r>
              <a:rPr lang="en-US" dirty="0"/>
              <a:t>Click on icon to insert image</a:t>
            </a:r>
            <a:endParaRPr lang="nl-NL" dirty="0"/>
          </a:p>
        </p:txBody>
      </p:sp>
      <p:sp>
        <p:nvSpPr>
          <p:cNvPr id="4" name="Tijdelijke aanduiding voor datum 3"/>
          <p:cNvSpPr>
            <a:spLocks noGrp="1"/>
          </p:cNvSpPr>
          <p:nvPr>
            <p:ph type="dt" sz="half" idx="10"/>
          </p:nvPr>
        </p:nvSpPr>
        <p:spPr/>
        <p:txBody>
          <a:body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11"/>
          </p:nvPr>
        </p:nvSpPr>
        <p:spPr/>
        <p:txBody>
          <a:bodyPr/>
          <a:lstStyle/>
          <a:p>
            <a:r>
              <a:rPr lang="nl-NL" dirty="0" err="1"/>
              <a:t>Footer</a:t>
            </a:r>
            <a:endParaRPr lang="nl-NL" dirty="0"/>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sp>
        <p:nvSpPr>
          <p:cNvPr id="13" name="Rechthoek 12">
            <a:extLst>
              <a:ext uri="{FF2B5EF4-FFF2-40B4-BE49-F238E27FC236}">
                <a16:creationId xmlns:a16="http://schemas.microsoft.com/office/drawing/2014/main" id="{6004398A-13C2-4630-A1C0-DB02457D43F5}"/>
              </a:ext>
            </a:extLst>
          </p:cNvPr>
          <p:cNvSpPr/>
          <p:nvPr userDrawn="1"/>
        </p:nvSpPr>
        <p:spPr>
          <a:xfrm>
            <a:off x="4972050"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DACCD2F2-887A-49A1-9E36-AEF61FEC4F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900" y="311389"/>
            <a:ext cx="1812199" cy="968771"/>
          </a:xfrm>
          <a:prstGeom prst="rect">
            <a:avLst/>
          </a:prstGeom>
        </p:spPr>
      </p:pic>
    </p:spTree>
    <p:extLst>
      <p:ext uri="{BB962C8B-B14F-4D97-AF65-F5344CB8AC3E}">
        <p14:creationId xmlns:p14="http://schemas.microsoft.com/office/powerpoint/2010/main" val="67066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Subtitl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C5FB638B-E931-4E12-9926-0CDC8062445D}" type="datetimeFigureOut">
              <a:rPr lang="nl-NL" smtClean="0"/>
              <a:t>15-7-2022</a:t>
            </a:fld>
            <a:endParaRPr lang="nl-NL"/>
          </a:p>
        </p:txBody>
      </p:sp>
      <p:sp>
        <p:nvSpPr>
          <p:cNvPr id="6" name="Tijdelijke aanduiding voor voettekst 5"/>
          <p:cNvSpPr>
            <a:spLocks noGrp="1"/>
          </p:cNvSpPr>
          <p:nvPr>
            <p:ph type="ftr" sz="quarter" idx="11"/>
          </p:nvPr>
        </p:nvSpPr>
        <p:spPr/>
        <p:txBody>
          <a:bodyPr/>
          <a:lstStyle/>
          <a:p>
            <a:r>
              <a:rPr lang="nl-NL" dirty="0" err="1"/>
              <a:t>Footer</a:t>
            </a:r>
            <a:endParaRPr lang="nl-NL" dirty="0"/>
          </a:p>
        </p:txBody>
      </p:sp>
      <p:sp>
        <p:nvSpPr>
          <p:cNvPr id="7" name="Tijdelijke aanduiding voor dianummer 6"/>
          <p:cNvSpPr>
            <a:spLocks noGrp="1"/>
          </p:cNvSpPr>
          <p:nvPr>
            <p:ph type="sldNum" sz="quarter" idx="12"/>
          </p:nvPr>
        </p:nvSpPr>
        <p:spPr/>
        <p:txBody>
          <a:bodyPr/>
          <a:lstStyle/>
          <a:p>
            <a:fld id="{585FD527-44D2-4F31-ACFB-A0DEAF4E8B73}" type="slidenum">
              <a:rPr lang="nl-NL" smtClean="0"/>
              <a:t>‹#›</a:t>
            </a:fld>
            <a:endParaRPr lang="nl-NL"/>
          </a:p>
        </p:txBody>
      </p:sp>
      <p:sp>
        <p:nvSpPr>
          <p:cNvPr id="8" name="Tijdelijke aanduiding voor afbeelding 7">
            <a:extLst>
              <a:ext uri="{FF2B5EF4-FFF2-40B4-BE49-F238E27FC236}">
                <a16:creationId xmlns:a16="http://schemas.microsoft.com/office/drawing/2014/main" id="{BF5BA884-A9E9-43D1-98B8-4D13E971F9A8}"/>
              </a:ext>
            </a:extLst>
          </p:cNvPr>
          <p:cNvSpPr>
            <a:spLocks noGrp="1"/>
          </p:cNvSpPr>
          <p:nvPr>
            <p:ph type="pic" sz="quarter" idx="13" hasCustomPrompt="1"/>
          </p:nvPr>
        </p:nvSpPr>
        <p:spPr>
          <a:xfrm>
            <a:off x="133350" y="128546"/>
            <a:ext cx="11925300" cy="5309562"/>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5300" h="5309562">
                <a:moveTo>
                  <a:pt x="0" y="7978"/>
                </a:moveTo>
                <a:lnTo>
                  <a:pt x="4835553" y="0"/>
                </a:lnTo>
                <a:cubicBezTo>
                  <a:pt x="4833952" y="449801"/>
                  <a:pt x="4832350" y="891650"/>
                  <a:pt x="4830749" y="1341451"/>
                </a:cubicBezTo>
                <a:lnTo>
                  <a:pt x="7043696" y="1338304"/>
                </a:lnTo>
                <a:lnTo>
                  <a:pt x="7046843" y="12755"/>
                </a:lnTo>
                <a:lnTo>
                  <a:pt x="11925300" y="7978"/>
                </a:lnTo>
                <a:cubicBezTo>
                  <a:pt x="11919953" y="1924898"/>
                  <a:pt x="11914605" y="3392640"/>
                  <a:pt x="11909258" y="5309560"/>
                </a:cubicBezTo>
                <a:lnTo>
                  <a:pt x="0" y="5309562"/>
                </a:lnTo>
                <a:lnTo>
                  <a:pt x="0" y="7978"/>
                </a:lnTo>
                <a:close/>
              </a:path>
            </a:pathLst>
          </a:custGeom>
        </p:spPr>
        <p:txBody>
          <a:bodyPr/>
          <a:lstStyle>
            <a:lvl1pPr>
              <a:defRPr/>
            </a:lvl1pPr>
          </a:lstStyle>
          <a:p>
            <a:r>
              <a:rPr lang="en-US" dirty="0"/>
              <a:t>Click on icon to insert image</a:t>
            </a:r>
            <a:endParaRPr lang="nl-NL" dirty="0"/>
          </a:p>
        </p:txBody>
      </p:sp>
      <p:sp>
        <p:nvSpPr>
          <p:cNvPr id="9" name="Rechthoek 8">
            <a:extLst>
              <a:ext uri="{FF2B5EF4-FFF2-40B4-BE49-F238E27FC236}">
                <a16:creationId xmlns:a16="http://schemas.microsoft.com/office/drawing/2014/main" id="{1C0E34BD-CB20-4BB2-87F2-FA9E10646CA9}"/>
              </a:ext>
            </a:extLst>
          </p:cNvPr>
          <p:cNvSpPr/>
          <p:nvPr userDrawn="1"/>
        </p:nvSpPr>
        <p:spPr>
          <a:xfrm>
            <a:off x="4972050"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2350168" y="5630862"/>
            <a:ext cx="7491663" cy="664746"/>
          </a:xfrm>
        </p:spPr>
        <p:txBody>
          <a:bodyPr>
            <a:noAutofit/>
          </a:bodyPr>
          <a:lstStyle>
            <a:lvl1pPr marL="0" indent="0" algn="ctr">
              <a:buNone/>
              <a:defRPr sz="3600">
                <a:solidFill>
                  <a:srgbClr val="474642"/>
                </a:solidFill>
                <a:latin typeface="Poppins ExtraBold" panose="00000900000000000000" pitchFamily="2" charset="0"/>
                <a:cs typeface="Poppins ExtraBold" panose="00000900000000000000" pitchFamily="2" charset="0"/>
              </a:defRPr>
            </a:lvl1pPr>
          </a:lstStyle>
          <a:p>
            <a:pPr lvl="0"/>
            <a:r>
              <a:rPr lang="nl-NL" dirty="0"/>
              <a:t>Click </a:t>
            </a:r>
            <a:r>
              <a:rPr lang="nl-NL" dirty="0" err="1"/>
              <a:t>to</a:t>
            </a:r>
            <a:r>
              <a:rPr lang="nl-NL" dirty="0"/>
              <a:t> </a:t>
            </a:r>
            <a:r>
              <a:rPr lang="nl-NL" dirty="0" err="1"/>
              <a:t>add</a:t>
            </a:r>
            <a:r>
              <a:rPr lang="nl-NL" dirty="0"/>
              <a:t> </a:t>
            </a:r>
            <a:r>
              <a:rPr lang="nl-NL" dirty="0" err="1"/>
              <a:t>title</a:t>
            </a:r>
            <a:endParaRPr lang="nl-NL" dirty="0"/>
          </a:p>
        </p:txBody>
      </p:sp>
      <p:sp>
        <p:nvSpPr>
          <p:cNvPr id="15" name="Tijdelijke aanduiding voor tekst 13">
            <a:extLst>
              <a:ext uri="{FF2B5EF4-FFF2-40B4-BE49-F238E27FC236}">
                <a16:creationId xmlns:a16="http://schemas.microsoft.com/office/drawing/2014/main" id="{7AE39A6B-C0A1-4C87-9D2C-12593AEC57F8}"/>
              </a:ext>
            </a:extLst>
          </p:cNvPr>
          <p:cNvSpPr>
            <a:spLocks noGrp="1"/>
          </p:cNvSpPr>
          <p:nvPr>
            <p:ph type="body" sz="quarter" idx="15" hasCustomPrompt="1"/>
          </p:nvPr>
        </p:nvSpPr>
        <p:spPr>
          <a:xfrm>
            <a:off x="3076824" y="6295608"/>
            <a:ext cx="6000249" cy="365125"/>
          </a:xfrm>
        </p:spPr>
        <p:txBody>
          <a:bodyPr>
            <a:noAutofit/>
          </a:bodyPr>
          <a:lstStyle>
            <a:lvl1pPr marL="0" indent="0" algn="ctr">
              <a:buNone/>
              <a:defRPr sz="2000">
                <a:solidFill>
                  <a:srgbClr val="474642"/>
                </a:solidFill>
                <a:latin typeface="Poppins Regular" panose="00000500000000000000" pitchFamily="2" charset="0"/>
                <a:cs typeface="Poppins Regular" panose="00000500000000000000" pitchFamily="2" charset="0"/>
              </a:defRPr>
            </a:lvl1pPr>
          </a:lstStyle>
          <a:p>
            <a:pPr lvl="0"/>
            <a:r>
              <a:rPr lang="nl-NL" dirty="0"/>
              <a:t>Click </a:t>
            </a:r>
            <a:r>
              <a:rPr lang="nl-NL" dirty="0" err="1"/>
              <a:t>to</a:t>
            </a:r>
            <a:r>
              <a:rPr lang="nl-NL" dirty="0"/>
              <a:t> </a:t>
            </a:r>
            <a:r>
              <a:rPr lang="nl-NL" dirty="0" err="1"/>
              <a:t>add</a:t>
            </a:r>
            <a:r>
              <a:rPr lang="nl-NL" dirty="0"/>
              <a:t> </a:t>
            </a:r>
            <a:r>
              <a:rPr lang="nl-NL" dirty="0" err="1"/>
              <a:t>subtitle</a:t>
            </a:r>
            <a:endParaRPr lang="nl-NL" dirty="0"/>
          </a:p>
        </p:txBody>
      </p:sp>
      <p:pic>
        <p:nvPicPr>
          <p:cNvPr id="11" name="Afbeelding 10">
            <a:extLst>
              <a:ext uri="{FF2B5EF4-FFF2-40B4-BE49-F238E27FC236}">
                <a16:creationId xmlns:a16="http://schemas.microsoft.com/office/drawing/2014/main" id="{4CC63D07-12FB-49A0-A67A-3A38D4CD80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900" y="311389"/>
            <a:ext cx="1812199" cy="968771"/>
          </a:xfrm>
          <a:prstGeom prst="rect">
            <a:avLst/>
          </a:prstGeom>
        </p:spPr>
      </p:pic>
    </p:spTree>
    <p:extLst>
      <p:ext uri="{BB962C8B-B14F-4D97-AF65-F5344CB8AC3E}">
        <p14:creationId xmlns:p14="http://schemas.microsoft.com/office/powerpoint/2010/main" val="140230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 Portrait - Subtitl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C5FB638B-E931-4E12-9926-0CDC8062445D}" type="datetimeFigureOut">
              <a:rPr lang="nl-NL" smtClean="0"/>
              <a:t>15-7-2022</a:t>
            </a:fld>
            <a:endParaRPr lang="nl-NL"/>
          </a:p>
        </p:txBody>
      </p:sp>
      <p:sp>
        <p:nvSpPr>
          <p:cNvPr id="6" name="Tijdelijke aanduiding voor voettekst 5"/>
          <p:cNvSpPr>
            <a:spLocks noGrp="1"/>
          </p:cNvSpPr>
          <p:nvPr>
            <p:ph type="ftr" sz="quarter" idx="11"/>
          </p:nvPr>
        </p:nvSpPr>
        <p:spPr/>
        <p:txBody>
          <a:bodyPr/>
          <a:lstStyle/>
          <a:p>
            <a:r>
              <a:rPr lang="nl-NL" dirty="0" err="1"/>
              <a:t>Footer</a:t>
            </a:r>
            <a:endParaRPr lang="nl-NL" dirty="0"/>
          </a:p>
        </p:txBody>
      </p:sp>
      <p:sp>
        <p:nvSpPr>
          <p:cNvPr id="7" name="Tijdelijke aanduiding voor dianummer 6"/>
          <p:cNvSpPr>
            <a:spLocks noGrp="1"/>
          </p:cNvSpPr>
          <p:nvPr>
            <p:ph type="sldNum" sz="quarter" idx="12"/>
          </p:nvPr>
        </p:nvSpPr>
        <p:spPr/>
        <p:txBody>
          <a:bodyPr/>
          <a:lstStyle/>
          <a:p>
            <a:fld id="{585FD527-44D2-4F31-ACFB-A0DEAF4E8B73}" type="slidenum">
              <a:rPr lang="nl-NL" smtClean="0"/>
              <a:t>‹#›</a:t>
            </a:fld>
            <a:endParaRPr lang="nl-NL"/>
          </a:p>
        </p:txBody>
      </p:sp>
      <p:sp>
        <p:nvSpPr>
          <p:cNvPr id="8" name="Tijdelijke aanduiding voor afbeelding 7">
            <a:extLst>
              <a:ext uri="{FF2B5EF4-FFF2-40B4-BE49-F238E27FC236}">
                <a16:creationId xmlns:a16="http://schemas.microsoft.com/office/drawing/2014/main" id="{BF5BA884-A9E9-43D1-98B8-4D13E971F9A8}"/>
              </a:ext>
            </a:extLst>
          </p:cNvPr>
          <p:cNvSpPr>
            <a:spLocks noGrp="1"/>
          </p:cNvSpPr>
          <p:nvPr>
            <p:ph type="pic" sz="quarter" idx="13" hasCustomPrompt="1"/>
          </p:nvPr>
        </p:nvSpPr>
        <p:spPr>
          <a:xfrm>
            <a:off x="133349" y="133928"/>
            <a:ext cx="5052166" cy="6581143"/>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0 h 5301584"/>
              <a:gd name="connsiteX1" fmla="*/ 1322332 w 11925300"/>
              <a:gd name="connsiteY1" fmla="*/ 8064 h 5301584"/>
              <a:gd name="connsiteX2" fmla="*/ 4830749 w 11925300"/>
              <a:gd name="connsiteY2" fmla="*/ 1333473 h 5301584"/>
              <a:gd name="connsiteX3" fmla="*/ 7043696 w 11925300"/>
              <a:gd name="connsiteY3" fmla="*/ 1330326 h 5301584"/>
              <a:gd name="connsiteX4" fmla="*/ 7046843 w 11925300"/>
              <a:gd name="connsiteY4" fmla="*/ 4777 h 5301584"/>
              <a:gd name="connsiteX5" fmla="*/ 11925300 w 11925300"/>
              <a:gd name="connsiteY5" fmla="*/ 0 h 5301584"/>
              <a:gd name="connsiteX6" fmla="*/ 11909258 w 11925300"/>
              <a:gd name="connsiteY6" fmla="*/ 5301582 h 5301584"/>
              <a:gd name="connsiteX7" fmla="*/ 0 w 11925300"/>
              <a:gd name="connsiteY7" fmla="*/ 5301584 h 5301584"/>
              <a:gd name="connsiteX8" fmla="*/ 0 w 11925300"/>
              <a:gd name="connsiteY8" fmla="*/ 0 h 5301584"/>
              <a:gd name="connsiteX0" fmla="*/ 0 w 11925300"/>
              <a:gd name="connsiteY0" fmla="*/ 0 h 5301584"/>
              <a:gd name="connsiteX1" fmla="*/ 1322332 w 11925300"/>
              <a:gd name="connsiteY1" fmla="*/ 8064 h 5301584"/>
              <a:gd name="connsiteX2" fmla="*/ 1333570 w 11925300"/>
              <a:gd name="connsiteY2" fmla="*/ 1333473 h 5301584"/>
              <a:gd name="connsiteX3" fmla="*/ 7043696 w 11925300"/>
              <a:gd name="connsiteY3" fmla="*/ 1330326 h 5301584"/>
              <a:gd name="connsiteX4" fmla="*/ 7046843 w 11925300"/>
              <a:gd name="connsiteY4" fmla="*/ 4777 h 5301584"/>
              <a:gd name="connsiteX5" fmla="*/ 11925300 w 11925300"/>
              <a:gd name="connsiteY5" fmla="*/ 0 h 5301584"/>
              <a:gd name="connsiteX6" fmla="*/ 11909258 w 11925300"/>
              <a:gd name="connsiteY6" fmla="*/ 5301582 h 5301584"/>
              <a:gd name="connsiteX7" fmla="*/ 0 w 11925300"/>
              <a:gd name="connsiteY7" fmla="*/ 5301584 h 5301584"/>
              <a:gd name="connsiteX8" fmla="*/ 0 w 11925300"/>
              <a:gd name="connsiteY8" fmla="*/ 0 h 5301584"/>
              <a:gd name="connsiteX0" fmla="*/ 0 w 11925300"/>
              <a:gd name="connsiteY0" fmla="*/ 7978 h 5309562"/>
              <a:gd name="connsiteX1" fmla="*/ 1338374 w 11925300"/>
              <a:gd name="connsiteY1" fmla="*/ 0 h 5309562"/>
              <a:gd name="connsiteX2" fmla="*/ 1333570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3597790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3587157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7978 h 5309562"/>
              <a:gd name="connsiteX1" fmla="*/ 1338374 w 11925300"/>
              <a:gd name="connsiteY1" fmla="*/ 0 h 5309562"/>
              <a:gd name="connsiteX2" fmla="*/ 1333570 w 11925300"/>
              <a:gd name="connsiteY2" fmla="*/ 1341451 h 5309562"/>
              <a:gd name="connsiteX3" fmla="*/ 3578601 w 11925300"/>
              <a:gd name="connsiteY3" fmla="*/ 1338304 h 5309562"/>
              <a:gd name="connsiteX4" fmla="*/ 3587157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09261"/>
              <a:gd name="connsiteY0" fmla="*/ 7978 h 5309562"/>
              <a:gd name="connsiteX1" fmla="*/ 1338374 w 11909261"/>
              <a:gd name="connsiteY1" fmla="*/ 0 h 5309562"/>
              <a:gd name="connsiteX2" fmla="*/ 1333570 w 11909261"/>
              <a:gd name="connsiteY2" fmla="*/ 1341451 h 5309562"/>
              <a:gd name="connsiteX3" fmla="*/ 3578601 w 11909261"/>
              <a:gd name="connsiteY3" fmla="*/ 1338304 h 5309562"/>
              <a:gd name="connsiteX4" fmla="*/ 3587157 w 11909261"/>
              <a:gd name="connsiteY4" fmla="*/ 12755 h 5309562"/>
              <a:gd name="connsiteX5" fmla="*/ 5205524 w 11909261"/>
              <a:gd name="connsiteY5" fmla="*/ 18610 h 5309562"/>
              <a:gd name="connsiteX6" fmla="*/ 11909258 w 11909261"/>
              <a:gd name="connsiteY6" fmla="*/ 5309560 h 5309562"/>
              <a:gd name="connsiteX7" fmla="*/ 0 w 11909261"/>
              <a:gd name="connsiteY7" fmla="*/ 5309562 h 5309562"/>
              <a:gd name="connsiteX8" fmla="*/ 0 w 11909261"/>
              <a:gd name="connsiteY8" fmla="*/ 7978 h 5309562"/>
              <a:gd name="connsiteX0" fmla="*/ 0 w 5205524"/>
              <a:gd name="connsiteY0" fmla="*/ 7978 h 5309562"/>
              <a:gd name="connsiteX1" fmla="*/ 1338374 w 5205524"/>
              <a:gd name="connsiteY1" fmla="*/ 0 h 5309562"/>
              <a:gd name="connsiteX2" fmla="*/ 1333570 w 5205524"/>
              <a:gd name="connsiteY2" fmla="*/ 1341451 h 5309562"/>
              <a:gd name="connsiteX3" fmla="*/ 3578601 w 5205524"/>
              <a:gd name="connsiteY3" fmla="*/ 1338304 h 5309562"/>
              <a:gd name="connsiteX4" fmla="*/ 3587157 w 5205524"/>
              <a:gd name="connsiteY4" fmla="*/ 12755 h 5309562"/>
              <a:gd name="connsiteX5" fmla="*/ 5205524 w 5205524"/>
              <a:gd name="connsiteY5" fmla="*/ 18610 h 5309562"/>
              <a:gd name="connsiteX6" fmla="*/ 5195637 w 5205524"/>
              <a:gd name="connsiteY6" fmla="*/ 5297529 h 5309562"/>
              <a:gd name="connsiteX7" fmla="*/ 0 w 5205524"/>
              <a:gd name="connsiteY7" fmla="*/ 5309562 h 5309562"/>
              <a:gd name="connsiteX8" fmla="*/ 0 w 5205524"/>
              <a:gd name="connsiteY8" fmla="*/ 7978 h 5309562"/>
              <a:gd name="connsiteX0" fmla="*/ 0 w 5220458"/>
              <a:gd name="connsiteY0" fmla="*/ 7978 h 5309562"/>
              <a:gd name="connsiteX1" fmla="*/ 1338374 w 5220458"/>
              <a:gd name="connsiteY1" fmla="*/ 0 h 5309562"/>
              <a:gd name="connsiteX2" fmla="*/ 1333570 w 5220458"/>
              <a:gd name="connsiteY2" fmla="*/ 1341451 h 5309562"/>
              <a:gd name="connsiteX3" fmla="*/ 3578601 w 5220458"/>
              <a:gd name="connsiteY3" fmla="*/ 1338304 h 5309562"/>
              <a:gd name="connsiteX4" fmla="*/ 3587157 w 5220458"/>
              <a:gd name="connsiteY4" fmla="*/ 12755 h 5309562"/>
              <a:gd name="connsiteX5" fmla="*/ 5205524 w 5220458"/>
              <a:gd name="connsiteY5" fmla="*/ 18610 h 5309562"/>
              <a:gd name="connsiteX6" fmla="*/ 5219700 w 5220458"/>
              <a:gd name="connsiteY6" fmla="*/ 5297529 h 5309562"/>
              <a:gd name="connsiteX7" fmla="*/ 0 w 5220458"/>
              <a:gd name="connsiteY7" fmla="*/ 5309562 h 5309562"/>
              <a:gd name="connsiteX8" fmla="*/ 0 w 5220458"/>
              <a:gd name="connsiteY8" fmla="*/ 7978 h 5309562"/>
              <a:gd name="connsiteX0" fmla="*/ 0 w 5209000"/>
              <a:gd name="connsiteY0" fmla="*/ 7978 h 6572877"/>
              <a:gd name="connsiteX1" fmla="*/ 1338374 w 5209000"/>
              <a:gd name="connsiteY1" fmla="*/ 0 h 6572877"/>
              <a:gd name="connsiteX2" fmla="*/ 1333570 w 5209000"/>
              <a:gd name="connsiteY2" fmla="*/ 1341451 h 6572877"/>
              <a:gd name="connsiteX3" fmla="*/ 3578601 w 5209000"/>
              <a:gd name="connsiteY3" fmla="*/ 1338304 h 6572877"/>
              <a:gd name="connsiteX4" fmla="*/ 3587157 w 5209000"/>
              <a:gd name="connsiteY4" fmla="*/ 12755 h 6572877"/>
              <a:gd name="connsiteX5" fmla="*/ 5205524 w 5209000"/>
              <a:gd name="connsiteY5" fmla="*/ 18610 h 6572877"/>
              <a:gd name="connsiteX6" fmla="*/ 5207669 w 5209000"/>
              <a:gd name="connsiteY6" fmla="*/ 6572877 h 6572877"/>
              <a:gd name="connsiteX7" fmla="*/ 0 w 5209000"/>
              <a:gd name="connsiteY7" fmla="*/ 5309562 h 6572877"/>
              <a:gd name="connsiteX8" fmla="*/ 0 w 5209000"/>
              <a:gd name="connsiteY8" fmla="*/ 7978 h 6572877"/>
              <a:gd name="connsiteX0" fmla="*/ 0 w 5209000"/>
              <a:gd name="connsiteY0" fmla="*/ 7978 h 6572877"/>
              <a:gd name="connsiteX1" fmla="*/ 1338374 w 5209000"/>
              <a:gd name="connsiteY1" fmla="*/ 0 h 6572877"/>
              <a:gd name="connsiteX2" fmla="*/ 1333570 w 5209000"/>
              <a:gd name="connsiteY2" fmla="*/ 1341451 h 6572877"/>
              <a:gd name="connsiteX3" fmla="*/ 3578601 w 5209000"/>
              <a:gd name="connsiteY3" fmla="*/ 1338304 h 6572877"/>
              <a:gd name="connsiteX4" fmla="*/ 3587157 w 5209000"/>
              <a:gd name="connsiteY4" fmla="*/ 12755 h 6572877"/>
              <a:gd name="connsiteX5" fmla="*/ 5205524 w 5209000"/>
              <a:gd name="connsiteY5" fmla="*/ 18610 h 6572877"/>
              <a:gd name="connsiteX6" fmla="*/ 5207669 w 5209000"/>
              <a:gd name="connsiteY6" fmla="*/ 6572877 h 6572877"/>
              <a:gd name="connsiteX7" fmla="*/ 0 w 5209000"/>
              <a:gd name="connsiteY7" fmla="*/ 6536783 h 6572877"/>
              <a:gd name="connsiteX8" fmla="*/ 0 w 5209000"/>
              <a:gd name="connsiteY8" fmla="*/ 7978 h 6572877"/>
              <a:gd name="connsiteX0" fmla="*/ 0 w 5209000"/>
              <a:gd name="connsiteY0" fmla="*/ 7978 h 6572877"/>
              <a:gd name="connsiteX1" fmla="*/ 1338374 w 5209000"/>
              <a:gd name="connsiteY1" fmla="*/ 0 h 6572877"/>
              <a:gd name="connsiteX2" fmla="*/ 1333570 w 5209000"/>
              <a:gd name="connsiteY2" fmla="*/ 1341451 h 6572877"/>
              <a:gd name="connsiteX3" fmla="*/ 3578601 w 5209000"/>
              <a:gd name="connsiteY3" fmla="*/ 1338304 h 6572877"/>
              <a:gd name="connsiteX4" fmla="*/ 3587157 w 5209000"/>
              <a:gd name="connsiteY4" fmla="*/ 12755 h 6572877"/>
              <a:gd name="connsiteX5" fmla="*/ 5205524 w 5209000"/>
              <a:gd name="connsiteY5" fmla="*/ 18610 h 6572877"/>
              <a:gd name="connsiteX6" fmla="*/ 5207669 w 5209000"/>
              <a:gd name="connsiteY6" fmla="*/ 6572877 h 6572877"/>
              <a:gd name="connsiteX7" fmla="*/ 0 w 5209000"/>
              <a:gd name="connsiteY7" fmla="*/ 6572877 h 6572877"/>
              <a:gd name="connsiteX8" fmla="*/ 0 w 5209000"/>
              <a:gd name="connsiteY8" fmla="*/ 7978 h 6572877"/>
              <a:gd name="connsiteX0" fmla="*/ 0 w 5205524"/>
              <a:gd name="connsiteY0" fmla="*/ 7978 h 6572877"/>
              <a:gd name="connsiteX1" fmla="*/ 1338374 w 5205524"/>
              <a:gd name="connsiteY1" fmla="*/ 0 h 6572877"/>
              <a:gd name="connsiteX2" fmla="*/ 1333570 w 5205524"/>
              <a:gd name="connsiteY2" fmla="*/ 1341451 h 6572877"/>
              <a:gd name="connsiteX3" fmla="*/ 3578601 w 5205524"/>
              <a:gd name="connsiteY3" fmla="*/ 1338304 h 6572877"/>
              <a:gd name="connsiteX4" fmla="*/ 3587157 w 5205524"/>
              <a:gd name="connsiteY4" fmla="*/ 12755 h 6572877"/>
              <a:gd name="connsiteX5" fmla="*/ 5205524 w 5205524"/>
              <a:gd name="connsiteY5" fmla="*/ 18610 h 6572877"/>
              <a:gd name="connsiteX6" fmla="*/ 5171575 w 5205524"/>
              <a:gd name="connsiteY6" fmla="*/ 6572877 h 6572877"/>
              <a:gd name="connsiteX7" fmla="*/ 0 w 5205524"/>
              <a:gd name="connsiteY7" fmla="*/ 6572877 h 6572877"/>
              <a:gd name="connsiteX8" fmla="*/ 0 w 5205524"/>
              <a:gd name="connsiteY8" fmla="*/ 7978 h 6572877"/>
              <a:gd name="connsiteX0" fmla="*/ 0 w 5205524"/>
              <a:gd name="connsiteY0" fmla="*/ 7978 h 6572877"/>
              <a:gd name="connsiteX1" fmla="*/ 1338374 w 5205524"/>
              <a:gd name="connsiteY1" fmla="*/ 0 h 6572877"/>
              <a:gd name="connsiteX2" fmla="*/ 1333570 w 5205524"/>
              <a:gd name="connsiteY2" fmla="*/ 1341451 h 6572877"/>
              <a:gd name="connsiteX3" fmla="*/ 3578601 w 5205524"/>
              <a:gd name="connsiteY3" fmla="*/ 1338304 h 6572877"/>
              <a:gd name="connsiteX4" fmla="*/ 3587157 w 5205524"/>
              <a:gd name="connsiteY4" fmla="*/ 12755 h 6572877"/>
              <a:gd name="connsiteX5" fmla="*/ 5205524 w 5205524"/>
              <a:gd name="connsiteY5" fmla="*/ 18610 h 6572877"/>
              <a:gd name="connsiteX6" fmla="*/ 5195638 w 5205524"/>
              <a:gd name="connsiteY6" fmla="*/ 6572877 h 6572877"/>
              <a:gd name="connsiteX7" fmla="*/ 0 w 5205524"/>
              <a:gd name="connsiteY7" fmla="*/ 6572877 h 6572877"/>
              <a:gd name="connsiteX8" fmla="*/ 0 w 5205524"/>
              <a:gd name="connsiteY8" fmla="*/ 7978 h 6572877"/>
              <a:gd name="connsiteX0" fmla="*/ 0 w 5220459"/>
              <a:gd name="connsiteY0" fmla="*/ 7978 h 6572877"/>
              <a:gd name="connsiteX1" fmla="*/ 1338374 w 5220459"/>
              <a:gd name="connsiteY1" fmla="*/ 0 h 6572877"/>
              <a:gd name="connsiteX2" fmla="*/ 1333570 w 5220459"/>
              <a:gd name="connsiteY2" fmla="*/ 1341451 h 6572877"/>
              <a:gd name="connsiteX3" fmla="*/ 3578601 w 5220459"/>
              <a:gd name="connsiteY3" fmla="*/ 1338304 h 6572877"/>
              <a:gd name="connsiteX4" fmla="*/ 3587157 w 5220459"/>
              <a:gd name="connsiteY4" fmla="*/ 12755 h 6572877"/>
              <a:gd name="connsiteX5" fmla="*/ 5205524 w 5220459"/>
              <a:gd name="connsiteY5" fmla="*/ 18610 h 6572877"/>
              <a:gd name="connsiteX6" fmla="*/ 5219701 w 5220459"/>
              <a:gd name="connsiteY6" fmla="*/ 6572877 h 6572877"/>
              <a:gd name="connsiteX7" fmla="*/ 0 w 5220459"/>
              <a:gd name="connsiteY7" fmla="*/ 6572877 h 6572877"/>
              <a:gd name="connsiteX8" fmla="*/ 0 w 5220459"/>
              <a:gd name="connsiteY8" fmla="*/ 7978 h 6572877"/>
              <a:gd name="connsiteX0" fmla="*/ 0 w 5220459"/>
              <a:gd name="connsiteY0" fmla="*/ 7978 h 6572877"/>
              <a:gd name="connsiteX1" fmla="*/ 1338374 w 5220459"/>
              <a:gd name="connsiteY1" fmla="*/ 0 h 6572877"/>
              <a:gd name="connsiteX2" fmla="*/ 1333570 w 5220459"/>
              <a:gd name="connsiteY2" fmla="*/ 1341451 h 6572877"/>
              <a:gd name="connsiteX3" fmla="*/ 3578601 w 5220459"/>
              <a:gd name="connsiteY3" fmla="*/ 1338304 h 6572877"/>
              <a:gd name="connsiteX4" fmla="*/ 3587157 w 5220459"/>
              <a:gd name="connsiteY4" fmla="*/ 12755 h 6572877"/>
              <a:gd name="connsiteX5" fmla="*/ 5205524 w 5220459"/>
              <a:gd name="connsiteY5" fmla="*/ 18610 h 6572877"/>
              <a:gd name="connsiteX6" fmla="*/ 5219701 w 5220459"/>
              <a:gd name="connsiteY6" fmla="*/ 6572877 h 6572877"/>
              <a:gd name="connsiteX7" fmla="*/ 0 w 5220459"/>
              <a:gd name="connsiteY7" fmla="*/ 6572877 h 6572877"/>
              <a:gd name="connsiteX8" fmla="*/ 0 w 5220459"/>
              <a:gd name="connsiteY8" fmla="*/ 7978 h 6572877"/>
              <a:gd name="connsiteX0" fmla="*/ 0 w 5229587"/>
              <a:gd name="connsiteY0" fmla="*/ 7978 h 6572877"/>
              <a:gd name="connsiteX1" fmla="*/ 1338374 w 5229587"/>
              <a:gd name="connsiteY1" fmla="*/ 0 h 6572877"/>
              <a:gd name="connsiteX2" fmla="*/ 1333570 w 5229587"/>
              <a:gd name="connsiteY2" fmla="*/ 1341451 h 6572877"/>
              <a:gd name="connsiteX3" fmla="*/ 3578601 w 5229587"/>
              <a:gd name="connsiteY3" fmla="*/ 1338304 h 6572877"/>
              <a:gd name="connsiteX4" fmla="*/ 3587157 w 5229587"/>
              <a:gd name="connsiteY4" fmla="*/ 12755 h 6572877"/>
              <a:gd name="connsiteX5" fmla="*/ 5229587 w 5229587"/>
              <a:gd name="connsiteY5" fmla="*/ 30642 h 6572877"/>
              <a:gd name="connsiteX6" fmla="*/ 5219701 w 5229587"/>
              <a:gd name="connsiteY6" fmla="*/ 6572877 h 6572877"/>
              <a:gd name="connsiteX7" fmla="*/ 0 w 5229587"/>
              <a:gd name="connsiteY7" fmla="*/ 6572877 h 6572877"/>
              <a:gd name="connsiteX8" fmla="*/ 0 w 5229587"/>
              <a:gd name="connsiteY8" fmla="*/ 7978 h 6572877"/>
              <a:gd name="connsiteX0" fmla="*/ 0 w 5229587"/>
              <a:gd name="connsiteY0" fmla="*/ 7978 h 6572877"/>
              <a:gd name="connsiteX1" fmla="*/ 1338374 w 5229587"/>
              <a:gd name="connsiteY1" fmla="*/ 0 h 6572877"/>
              <a:gd name="connsiteX2" fmla="*/ 1333570 w 5229587"/>
              <a:gd name="connsiteY2" fmla="*/ 1341451 h 6572877"/>
              <a:gd name="connsiteX3" fmla="*/ 3578601 w 5229587"/>
              <a:gd name="connsiteY3" fmla="*/ 1338304 h 6572877"/>
              <a:gd name="connsiteX4" fmla="*/ 3587157 w 5229587"/>
              <a:gd name="connsiteY4" fmla="*/ 12755 h 6572877"/>
              <a:gd name="connsiteX5" fmla="*/ 5229587 w 5229587"/>
              <a:gd name="connsiteY5" fmla="*/ 6579 h 6572877"/>
              <a:gd name="connsiteX6" fmla="*/ 5219701 w 5229587"/>
              <a:gd name="connsiteY6" fmla="*/ 6572877 h 6572877"/>
              <a:gd name="connsiteX7" fmla="*/ 0 w 5229587"/>
              <a:gd name="connsiteY7" fmla="*/ 6572877 h 6572877"/>
              <a:gd name="connsiteX8" fmla="*/ 0 w 5229587"/>
              <a:gd name="connsiteY8" fmla="*/ 7978 h 6572877"/>
              <a:gd name="connsiteX0" fmla="*/ 0 w 5229587"/>
              <a:gd name="connsiteY0" fmla="*/ 1399 h 6566298"/>
              <a:gd name="connsiteX1" fmla="*/ 1338374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1399 h 6566298"/>
              <a:gd name="connsiteX1" fmla="*/ 1323625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1399 h 6566298"/>
              <a:gd name="connsiteX1" fmla="*/ 1331000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1399 h 6566298"/>
              <a:gd name="connsiteX1" fmla="*/ 1331000 w 5229587"/>
              <a:gd name="connsiteY1" fmla="*/ 796 h 6566298"/>
              <a:gd name="connsiteX2" fmla="*/ 1333570 w 5229587"/>
              <a:gd name="connsiteY2" fmla="*/ 1334872 h 6566298"/>
              <a:gd name="connsiteX3" fmla="*/ 3578601 w 5229587"/>
              <a:gd name="connsiteY3" fmla="*/ 1331725 h 6566298"/>
              <a:gd name="connsiteX4" fmla="*/ 3587157 w 5229587"/>
              <a:gd name="connsiteY4" fmla="*/ 6176 h 6566298"/>
              <a:gd name="connsiteX5" fmla="*/ 5229587 w 5229587"/>
              <a:gd name="connsiteY5" fmla="*/ 0 h 6566298"/>
              <a:gd name="connsiteX6" fmla="*/ 5219701 w 5229587"/>
              <a:gd name="connsiteY6" fmla="*/ 6566298 h 6566298"/>
              <a:gd name="connsiteX7" fmla="*/ 0 w 5229587"/>
              <a:gd name="connsiteY7" fmla="*/ 6566298 h 6566298"/>
              <a:gd name="connsiteX8" fmla="*/ 0 w 5229587"/>
              <a:gd name="connsiteY8" fmla="*/ 1399 h 6566298"/>
              <a:gd name="connsiteX0" fmla="*/ 0 w 5229587"/>
              <a:gd name="connsiteY0" fmla="*/ 2597 h 6567496"/>
              <a:gd name="connsiteX1" fmla="*/ 1331000 w 5229587"/>
              <a:gd name="connsiteY1" fmla="*/ 1994 h 6567496"/>
              <a:gd name="connsiteX2" fmla="*/ 1333570 w 5229587"/>
              <a:gd name="connsiteY2" fmla="*/ 1336070 h 6567496"/>
              <a:gd name="connsiteX3" fmla="*/ 3578601 w 5229587"/>
              <a:gd name="connsiteY3" fmla="*/ 1332923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67496"/>
              <a:gd name="connsiteX1" fmla="*/ 1331000 w 5229587"/>
              <a:gd name="connsiteY1" fmla="*/ 1994 h 6567496"/>
              <a:gd name="connsiteX2" fmla="*/ 1333570 w 5229587"/>
              <a:gd name="connsiteY2" fmla="*/ 1336070 h 6567496"/>
              <a:gd name="connsiteX3" fmla="*/ 3585976 w 5229587"/>
              <a:gd name="connsiteY3" fmla="*/ 1347671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67496"/>
              <a:gd name="connsiteX1" fmla="*/ 1331000 w 5229587"/>
              <a:gd name="connsiteY1" fmla="*/ 1994 h 6567496"/>
              <a:gd name="connsiteX2" fmla="*/ 1333570 w 5229587"/>
              <a:gd name="connsiteY2" fmla="*/ 1336070 h 6567496"/>
              <a:gd name="connsiteX3" fmla="*/ 3585976 w 5229587"/>
              <a:gd name="connsiteY3" fmla="*/ 1325549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67496"/>
              <a:gd name="connsiteX1" fmla="*/ 1331000 w 5229587"/>
              <a:gd name="connsiteY1" fmla="*/ 1994 h 6567496"/>
              <a:gd name="connsiteX2" fmla="*/ 1333570 w 5229587"/>
              <a:gd name="connsiteY2" fmla="*/ 1336070 h 6567496"/>
              <a:gd name="connsiteX3" fmla="*/ 3585976 w 5229587"/>
              <a:gd name="connsiteY3" fmla="*/ 1340297 h 6567496"/>
              <a:gd name="connsiteX4" fmla="*/ 3587157 w 5229587"/>
              <a:gd name="connsiteY4" fmla="*/ 0 h 6567496"/>
              <a:gd name="connsiteX5" fmla="*/ 5229587 w 5229587"/>
              <a:gd name="connsiteY5" fmla="*/ 1198 h 6567496"/>
              <a:gd name="connsiteX6" fmla="*/ 5219701 w 5229587"/>
              <a:gd name="connsiteY6" fmla="*/ 6567496 h 6567496"/>
              <a:gd name="connsiteX7" fmla="*/ 0 w 5229587"/>
              <a:gd name="connsiteY7" fmla="*/ 6567496 h 6567496"/>
              <a:gd name="connsiteX8" fmla="*/ 0 w 5229587"/>
              <a:gd name="connsiteY8" fmla="*/ 2597 h 6567496"/>
              <a:gd name="connsiteX0" fmla="*/ 0 w 5229587"/>
              <a:gd name="connsiteY0" fmla="*/ 2597 h 6581143"/>
              <a:gd name="connsiteX1" fmla="*/ 1331000 w 5229587"/>
              <a:gd name="connsiteY1" fmla="*/ 1994 h 6581143"/>
              <a:gd name="connsiteX2" fmla="*/ 1333570 w 5229587"/>
              <a:gd name="connsiteY2" fmla="*/ 1336070 h 6581143"/>
              <a:gd name="connsiteX3" fmla="*/ 3585976 w 5229587"/>
              <a:gd name="connsiteY3" fmla="*/ 1340297 h 6581143"/>
              <a:gd name="connsiteX4" fmla="*/ 3587157 w 5229587"/>
              <a:gd name="connsiteY4" fmla="*/ 0 h 6581143"/>
              <a:gd name="connsiteX5" fmla="*/ 5229587 w 5229587"/>
              <a:gd name="connsiteY5" fmla="*/ 1198 h 6581143"/>
              <a:gd name="connsiteX6" fmla="*/ 5001336 w 5229587"/>
              <a:gd name="connsiteY6" fmla="*/ 6581143 h 6581143"/>
              <a:gd name="connsiteX7" fmla="*/ 0 w 5229587"/>
              <a:gd name="connsiteY7" fmla="*/ 6567496 h 6581143"/>
              <a:gd name="connsiteX8" fmla="*/ 0 w 5229587"/>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01336 w 5052166"/>
              <a:gd name="connsiteY6" fmla="*/ 6581143 h 6581143"/>
              <a:gd name="connsiteX7" fmla="*/ 0 w 5052166"/>
              <a:gd name="connsiteY7" fmla="*/ 6567496 h 6581143"/>
              <a:gd name="connsiteX8" fmla="*/ 0 w 5052166"/>
              <a:gd name="connsiteY8" fmla="*/ 2597 h 6581143"/>
              <a:gd name="connsiteX0" fmla="*/ 0 w 5052166"/>
              <a:gd name="connsiteY0" fmla="*/ 2597 h 6567496"/>
              <a:gd name="connsiteX1" fmla="*/ 1331000 w 5052166"/>
              <a:gd name="connsiteY1" fmla="*/ 1994 h 6567496"/>
              <a:gd name="connsiteX2" fmla="*/ 1333570 w 5052166"/>
              <a:gd name="connsiteY2" fmla="*/ 1336070 h 6567496"/>
              <a:gd name="connsiteX3" fmla="*/ 3585976 w 5052166"/>
              <a:gd name="connsiteY3" fmla="*/ 1340297 h 6567496"/>
              <a:gd name="connsiteX4" fmla="*/ 3587157 w 5052166"/>
              <a:gd name="connsiteY4" fmla="*/ 0 h 6567496"/>
              <a:gd name="connsiteX5" fmla="*/ 5052166 w 5052166"/>
              <a:gd name="connsiteY5" fmla="*/ 1198 h 6567496"/>
              <a:gd name="connsiteX6" fmla="*/ 4987688 w 5052166"/>
              <a:gd name="connsiteY6" fmla="*/ 6553848 h 6567496"/>
              <a:gd name="connsiteX7" fmla="*/ 0 w 5052166"/>
              <a:gd name="connsiteY7" fmla="*/ 6567496 h 6567496"/>
              <a:gd name="connsiteX8" fmla="*/ 0 w 5052166"/>
              <a:gd name="connsiteY8" fmla="*/ 2597 h 6567496"/>
              <a:gd name="connsiteX0" fmla="*/ 0 w 5052166"/>
              <a:gd name="connsiteY0" fmla="*/ 2597 h 6567496"/>
              <a:gd name="connsiteX1" fmla="*/ 1331000 w 5052166"/>
              <a:gd name="connsiteY1" fmla="*/ 1994 h 6567496"/>
              <a:gd name="connsiteX2" fmla="*/ 1333570 w 5052166"/>
              <a:gd name="connsiteY2" fmla="*/ 1336070 h 6567496"/>
              <a:gd name="connsiteX3" fmla="*/ 3585976 w 5052166"/>
              <a:gd name="connsiteY3" fmla="*/ 1340297 h 6567496"/>
              <a:gd name="connsiteX4" fmla="*/ 3587157 w 5052166"/>
              <a:gd name="connsiteY4" fmla="*/ 0 h 6567496"/>
              <a:gd name="connsiteX5" fmla="*/ 5052166 w 5052166"/>
              <a:gd name="connsiteY5" fmla="*/ 1198 h 6567496"/>
              <a:gd name="connsiteX6" fmla="*/ 5014984 w 5052166"/>
              <a:gd name="connsiteY6" fmla="*/ 6567496 h 6567496"/>
              <a:gd name="connsiteX7" fmla="*/ 0 w 5052166"/>
              <a:gd name="connsiteY7" fmla="*/ 6567496 h 6567496"/>
              <a:gd name="connsiteX8" fmla="*/ 0 w 5052166"/>
              <a:gd name="connsiteY8" fmla="*/ 2597 h 6567496"/>
              <a:gd name="connsiteX0" fmla="*/ 0 w 5070255"/>
              <a:gd name="connsiteY0" fmla="*/ 2597 h 6567496"/>
              <a:gd name="connsiteX1" fmla="*/ 1331000 w 5070255"/>
              <a:gd name="connsiteY1" fmla="*/ 1994 h 6567496"/>
              <a:gd name="connsiteX2" fmla="*/ 1333570 w 5070255"/>
              <a:gd name="connsiteY2" fmla="*/ 1336070 h 6567496"/>
              <a:gd name="connsiteX3" fmla="*/ 3585976 w 5070255"/>
              <a:gd name="connsiteY3" fmla="*/ 1340297 h 6567496"/>
              <a:gd name="connsiteX4" fmla="*/ 3587157 w 5070255"/>
              <a:gd name="connsiteY4" fmla="*/ 0 h 6567496"/>
              <a:gd name="connsiteX5" fmla="*/ 5052166 w 5070255"/>
              <a:gd name="connsiteY5" fmla="*/ 1198 h 6567496"/>
              <a:gd name="connsiteX6" fmla="*/ 5069575 w 5070255"/>
              <a:gd name="connsiteY6" fmla="*/ 6553848 h 6567496"/>
              <a:gd name="connsiteX7" fmla="*/ 0 w 5070255"/>
              <a:gd name="connsiteY7" fmla="*/ 6567496 h 6567496"/>
              <a:gd name="connsiteX8" fmla="*/ 0 w 5070255"/>
              <a:gd name="connsiteY8" fmla="*/ 2597 h 6567496"/>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01336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28631 w 5052166"/>
              <a:gd name="connsiteY6" fmla="*/ 6581143 h 6581143"/>
              <a:gd name="connsiteX7" fmla="*/ 0 w 5052166"/>
              <a:gd name="connsiteY7" fmla="*/ 6567496 h 6581143"/>
              <a:gd name="connsiteX8" fmla="*/ 0 w 5052166"/>
              <a:gd name="connsiteY8" fmla="*/ 2597 h 6581143"/>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28631 w 5052166"/>
              <a:gd name="connsiteY6" fmla="*/ 6594790 h 6594790"/>
              <a:gd name="connsiteX7" fmla="*/ 0 w 5052166"/>
              <a:gd name="connsiteY7" fmla="*/ 6567496 h 6594790"/>
              <a:gd name="connsiteX8" fmla="*/ 0 w 5052166"/>
              <a:gd name="connsiteY8" fmla="*/ 2597 h 6594790"/>
              <a:gd name="connsiteX0" fmla="*/ 0 w 5057135"/>
              <a:gd name="connsiteY0" fmla="*/ 2597 h 6594790"/>
              <a:gd name="connsiteX1" fmla="*/ 1331000 w 5057135"/>
              <a:gd name="connsiteY1" fmla="*/ 1994 h 6594790"/>
              <a:gd name="connsiteX2" fmla="*/ 1333570 w 5057135"/>
              <a:gd name="connsiteY2" fmla="*/ 1336070 h 6594790"/>
              <a:gd name="connsiteX3" fmla="*/ 3585976 w 5057135"/>
              <a:gd name="connsiteY3" fmla="*/ 1340297 h 6594790"/>
              <a:gd name="connsiteX4" fmla="*/ 3587157 w 5057135"/>
              <a:gd name="connsiteY4" fmla="*/ 0 h 6594790"/>
              <a:gd name="connsiteX5" fmla="*/ 5052166 w 5057135"/>
              <a:gd name="connsiteY5" fmla="*/ 1198 h 6594790"/>
              <a:gd name="connsiteX6" fmla="*/ 5055927 w 5057135"/>
              <a:gd name="connsiteY6" fmla="*/ 6594790 h 6594790"/>
              <a:gd name="connsiteX7" fmla="*/ 0 w 5057135"/>
              <a:gd name="connsiteY7" fmla="*/ 6567496 h 6594790"/>
              <a:gd name="connsiteX8" fmla="*/ 0 w 5057135"/>
              <a:gd name="connsiteY8" fmla="*/ 2597 h 6594790"/>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14983 w 5052166"/>
              <a:gd name="connsiteY6" fmla="*/ 6594790 h 6594790"/>
              <a:gd name="connsiteX7" fmla="*/ 0 w 5052166"/>
              <a:gd name="connsiteY7" fmla="*/ 6567496 h 6594790"/>
              <a:gd name="connsiteX8" fmla="*/ 0 w 5052166"/>
              <a:gd name="connsiteY8" fmla="*/ 2597 h 6594790"/>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28631 w 5052166"/>
              <a:gd name="connsiteY6" fmla="*/ 6594790 h 6594790"/>
              <a:gd name="connsiteX7" fmla="*/ 0 w 5052166"/>
              <a:gd name="connsiteY7" fmla="*/ 6567496 h 6594790"/>
              <a:gd name="connsiteX8" fmla="*/ 0 w 5052166"/>
              <a:gd name="connsiteY8" fmla="*/ 2597 h 6594790"/>
              <a:gd name="connsiteX0" fmla="*/ 0 w 5052166"/>
              <a:gd name="connsiteY0" fmla="*/ 2597 h 6594790"/>
              <a:gd name="connsiteX1" fmla="*/ 1331000 w 5052166"/>
              <a:gd name="connsiteY1" fmla="*/ 1994 h 6594790"/>
              <a:gd name="connsiteX2" fmla="*/ 1333570 w 5052166"/>
              <a:gd name="connsiteY2" fmla="*/ 1336070 h 6594790"/>
              <a:gd name="connsiteX3" fmla="*/ 3585976 w 5052166"/>
              <a:gd name="connsiteY3" fmla="*/ 1340297 h 6594790"/>
              <a:gd name="connsiteX4" fmla="*/ 3587157 w 5052166"/>
              <a:gd name="connsiteY4" fmla="*/ 0 h 6594790"/>
              <a:gd name="connsiteX5" fmla="*/ 5052166 w 5052166"/>
              <a:gd name="connsiteY5" fmla="*/ 1198 h 6594790"/>
              <a:gd name="connsiteX6" fmla="*/ 5042279 w 5052166"/>
              <a:gd name="connsiteY6" fmla="*/ 6594790 h 6594790"/>
              <a:gd name="connsiteX7" fmla="*/ 0 w 5052166"/>
              <a:gd name="connsiteY7" fmla="*/ 6567496 h 6594790"/>
              <a:gd name="connsiteX8" fmla="*/ 0 w 5052166"/>
              <a:gd name="connsiteY8" fmla="*/ 2597 h 6594790"/>
              <a:gd name="connsiteX0" fmla="*/ 0 w 5052166"/>
              <a:gd name="connsiteY0" fmla="*/ 2597 h 6581143"/>
              <a:gd name="connsiteX1" fmla="*/ 1331000 w 5052166"/>
              <a:gd name="connsiteY1" fmla="*/ 1994 h 6581143"/>
              <a:gd name="connsiteX2" fmla="*/ 1333570 w 5052166"/>
              <a:gd name="connsiteY2" fmla="*/ 1336070 h 6581143"/>
              <a:gd name="connsiteX3" fmla="*/ 3585976 w 5052166"/>
              <a:gd name="connsiteY3" fmla="*/ 1340297 h 6581143"/>
              <a:gd name="connsiteX4" fmla="*/ 3587157 w 5052166"/>
              <a:gd name="connsiteY4" fmla="*/ 0 h 6581143"/>
              <a:gd name="connsiteX5" fmla="*/ 5052166 w 5052166"/>
              <a:gd name="connsiteY5" fmla="*/ 1198 h 6581143"/>
              <a:gd name="connsiteX6" fmla="*/ 5042279 w 5052166"/>
              <a:gd name="connsiteY6" fmla="*/ 6581143 h 6581143"/>
              <a:gd name="connsiteX7" fmla="*/ 0 w 5052166"/>
              <a:gd name="connsiteY7" fmla="*/ 6567496 h 6581143"/>
              <a:gd name="connsiteX8" fmla="*/ 0 w 5052166"/>
              <a:gd name="connsiteY8" fmla="*/ 2597 h 658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2166" h="6581143">
                <a:moveTo>
                  <a:pt x="0" y="2597"/>
                </a:moveTo>
                <a:lnTo>
                  <a:pt x="1331000" y="1994"/>
                </a:lnTo>
                <a:cubicBezTo>
                  <a:pt x="1329399" y="451795"/>
                  <a:pt x="1335171" y="886269"/>
                  <a:pt x="1333570" y="1336070"/>
                </a:cubicBezTo>
                <a:lnTo>
                  <a:pt x="3585976" y="1340297"/>
                </a:lnTo>
                <a:cubicBezTo>
                  <a:pt x="3586370" y="891073"/>
                  <a:pt x="3586763" y="449224"/>
                  <a:pt x="3587157" y="0"/>
                </a:cubicBezTo>
                <a:lnTo>
                  <a:pt x="5052166" y="1198"/>
                </a:lnTo>
                <a:cubicBezTo>
                  <a:pt x="5046819" y="1918118"/>
                  <a:pt x="5047626" y="4664223"/>
                  <a:pt x="5042279" y="6581143"/>
                </a:cubicBezTo>
                <a:lnTo>
                  <a:pt x="0" y="6567496"/>
                </a:lnTo>
                <a:lnTo>
                  <a:pt x="0" y="2597"/>
                </a:lnTo>
                <a:close/>
              </a:path>
            </a:pathLst>
          </a:custGeom>
        </p:spPr>
        <p:txBody>
          <a:bodyPr/>
          <a:lstStyle>
            <a:lvl1pPr>
              <a:defRPr lang="en-US" b="0" i="0" smtClean="0">
                <a:effectLst/>
              </a:defRPr>
            </a:lvl1pPr>
          </a:lstStyle>
          <a:p>
            <a:r>
              <a:rPr lang="en-US" b="0" i="0" dirty="0">
                <a:solidFill>
                  <a:srgbClr val="000000"/>
                </a:solidFill>
                <a:effectLst/>
                <a:latin typeface="Calibri" panose="020F0502020204030204" pitchFamily="34" charset="0"/>
              </a:rPr>
              <a:t>Click on icon to  insert  image</a:t>
            </a:r>
            <a:endParaRPr lang="nl-NL" dirty="0"/>
          </a:p>
        </p:txBody>
      </p:sp>
      <p:sp>
        <p:nvSpPr>
          <p:cNvPr id="9" name="Rechthoek 8">
            <a:extLst>
              <a:ext uri="{FF2B5EF4-FFF2-40B4-BE49-F238E27FC236}">
                <a16:creationId xmlns:a16="http://schemas.microsoft.com/office/drawing/2014/main" id="{1C0E34BD-CB20-4BB2-87F2-FA9E10646CA9}"/>
              </a:ext>
            </a:extLst>
          </p:cNvPr>
          <p:cNvSpPr/>
          <p:nvPr userDrawn="1"/>
        </p:nvSpPr>
        <p:spPr>
          <a:xfrm>
            <a:off x="1492666"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6549189" y="1739085"/>
            <a:ext cx="4531896" cy="998539"/>
          </a:xfrm>
        </p:spPr>
        <p:txBody>
          <a:bodyPr>
            <a:noAutofit/>
          </a:bodyPr>
          <a:lstStyle>
            <a:lvl1pPr marL="0" indent="0" algn="ctr">
              <a:buNone/>
              <a:defRPr sz="3600">
                <a:solidFill>
                  <a:srgbClr val="474642"/>
                </a:solidFill>
                <a:latin typeface="Poppins ExtraBold" panose="00000900000000000000" pitchFamily="2" charset="0"/>
                <a:cs typeface="Poppins ExtraBold" panose="00000900000000000000" pitchFamily="2" charset="0"/>
              </a:defRPr>
            </a:lvl1pPr>
          </a:lstStyle>
          <a:p>
            <a:pPr lvl="0"/>
            <a:r>
              <a:rPr lang="nl-NL" dirty="0"/>
              <a:t>Click </a:t>
            </a:r>
            <a:r>
              <a:rPr lang="nl-NL" dirty="0" err="1"/>
              <a:t>to</a:t>
            </a:r>
            <a:r>
              <a:rPr lang="nl-NL" dirty="0"/>
              <a:t> </a:t>
            </a:r>
            <a:r>
              <a:rPr lang="nl-NL" dirty="0" err="1"/>
              <a:t>add</a:t>
            </a:r>
            <a:r>
              <a:rPr lang="nl-NL" dirty="0"/>
              <a:t> a </a:t>
            </a:r>
            <a:r>
              <a:rPr lang="nl-NL" dirty="0" err="1"/>
              <a:t>title</a:t>
            </a:r>
            <a:endParaRPr lang="nl-NL" dirty="0"/>
          </a:p>
        </p:txBody>
      </p:sp>
      <p:sp>
        <p:nvSpPr>
          <p:cNvPr id="15" name="Tijdelijke aanduiding voor tekst 13">
            <a:extLst>
              <a:ext uri="{FF2B5EF4-FFF2-40B4-BE49-F238E27FC236}">
                <a16:creationId xmlns:a16="http://schemas.microsoft.com/office/drawing/2014/main" id="{7AE39A6B-C0A1-4C87-9D2C-12593AEC57F8}"/>
              </a:ext>
            </a:extLst>
          </p:cNvPr>
          <p:cNvSpPr>
            <a:spLocks noGrp="1"/>
          </p:cNvSpPr>
          <p:nvPr>
            <p:ph type="body" sz="quarter" idx="15" hasCustomPrompt="1"/>
          </p:nvPr>
        </p:nvSpPr>
        <p:spPr>
          <a:xfrm>
            <a:off x="6409571" y="3186907"/>
            <a:ext cx="4944229" cy="2270877"/>
          </a:xfrm>
        </p:spPr>
        <p:txBody>
          <a:bodyPr>
            <a:noAutofit/>
          </a:bodyPr>
          <a:lstStyle>
            <a:lvl1pPr marL="0" indent="0" algn="ctr">
              <a:buNone/>
              <a:defRPr sz="2000">
                <a:solidFill>
                  <a:srgbClr val="474642"/>
                </a:solidFill>
                <a:latin typeface="Poppins Regular" panose="00000500000000000000" pitchFamily="2" charset="0"/>
                <a:cs typeface="Poppins Regular" panose="00000500000000000000" pitchFamily="2" charset="0"/>
              </a:defRPr>
            </a:lvl1pPr>
          </a:lstStyle>
          <a:p>
            <a:pPr lvl="0"/>
            <a:r>
              <a:rPr lang="nl-NL" dirty="0"/>
              <a:t>Click </a:t>
            </a:r>
            <a:r>
              <a:rPr lang="nl-NL" dirty="0" err="1"/>
              <a:t>to</a:t>
            </a:r>
            <a:r>
              <a:rPr lang="nl-NL" dirty="0"/>
              <a:t> </a:t>
            </a:r>
            <a:r>
              <a:rPr lang="nl-NL" dirty="0" err="1"/>
              <a:t>edit</a:t>
            </a:r>
            <a:r>
              <a:rPr lang="nl-NL" dirty="0"/>
              <a:t> body tekst.</a:t>
            </a:r>
          </a:p>
        </p:txBody>
      </p:sp>
      <p:pic>
        <p:nvPicPr>
          <p:cNvPr id="11" name="Afbeelding 10">
            <a:extLst>
              <a:ext uri="{FF2B5EF4-FFF2-40B4-BE49-F238E27FC236}">
                <a16:creationId xmlns:a16="http://schemas.microsoft.com/office/drawing/2014/main" id="{35917756-BA77-41D5-A318-3DC6AD6215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466" y="311389"/>
            <a:ext cx="1812199" cy="968771"/>
          </a:xfrm>
          <a:prstGeom prst="rect">
            <a:avLst/>
          </a:prstGeom>
        </p:spPr>
      </p:pic>
    </p:spTree>
    <p:extLst>
      <p:ext uri="{BB962C8B-B14F-4D97-AF65-F5344CB8AC3E}">
        <p14:creationId xmlns:p14="http://schemas.microsoft.com/office/powerpoint/2010/main" val="428029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 Fullscreen">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sp>
        <p:nvSpPr>
          <p:cNvPr id="13" name="Rechthoek 12">
            <a:extLst>
              <a:ext uri="{FF2B5EF4-FFF2-40B4-BE49-F238E27FC236}">
                <a16:creationId xmlns:a16="http://schemas.microsoft.com/office/drawing/2014/main" id="{6004398A-13C2-4630-A1C0-DB02457D43F5}"/>
              </a:ext>
            </a:extLst>
          </p:cNvPr>
          <p:cNvSpPr/>
          <p:nvPr userDrawn="1"/>
        </p:nvSpPr>
        <p:spPr>
          <a:xfrm>
            <a:off x="4972050"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media 2">
            <a:extLst>
              <a:ext uri="{FF2B5EF4-FFF2-40B4-BE49-F238E27FC236}">
                <a16:creationId xmlns:a16="http://schemas.microsoft.com/office/drawing/2014/main" id="{F460CC4D-81EF-4317-8A3A-589DEF93BDA8}"/>
              </a:ext>
            </a:extLst>
          </p:cNvPr>
          <p:cNvSpPr>
            <a:spLocks noGrp="1"/>
          </p:cNvSpPr>
          <p:nvPr>
            <p:ph type="media" sz="quarter" idx="14" hasCustomPrompt="1"/>
          </p:nvPr>
        </p:nvSpPr>
        <p:spPr>
          <a:xfrm>
            <a:off x="139700" y="122829"/>
            <a:ext cx="11918950" cy="6598645"/>
          </a:xfrm>
          <a:custGeom>
            <a:avLst/>
            <a:gdLst>
              <a:gd name="connsiteX0" fmla="*/ 0 w 11918950"/>
              <a:gd name="connsiteY0" fmla="*/ 0 h 6592930"/>
              <a:gd name="connsiteX1" fmla="*/ 11918950 w 11918950"/>
              <a:gd name="connsiteY1" fmla="*/ 0 h 6592930"/>
              <a:gd name="connsiteX2" fmla="*/ 11918950 w 11918950"/>
              <a:gd name="connsiteY2" fmla="*/ 6592930 h 6592930"/>
              <a:gd name="connsiteX3" fmla="*/ 0 w 11918950"/>
              <a:gd name="connsiteY3" fmla="*/ 6592930 h 6592930"/>
              <a:gd name="connsiteX4" fmla="*/ 0 w 11918950"/>
              <a:gd name="connsiteY4" fmla="*/ 0 h 6592930"/>
              <a:gd name="connsiteX0" fmla="*/ 0 w 11918950"/>
              <a:gd name="connsiteY0" fmla="*/ 5715 h 6598645"/>
              <a:gd name="connsiteX1" fmla="*/ 4800790 w 11918950"/>
              <a:gd name="connsiteY1" fmla="*/ 0 h 6598645"/>
              <a:gd name="connsiteX2" fmla="*/ 11918950 w 11918950"/>
              <a:gd name="connsiteY2" fmla="*/ 5715 h 6598645"/>
              <a:gd name="connsiteX3" fmla="*/ 11918950 w 11918950"/>
              <a:gd name="connsiteY3" fmla="*/ 6598645 h 6598645"/>
              <a:gd name="connsiteX4" fmla="*/ 0 w 11918950"/>
              <a:gd name="connsiteY4" fmla="*/ 6598645 h 6598645"/>
              <a:gd name="connsiteX5" fmla="*/ 0 w 11918950"/>
              <a:gd name="connsiteY5" fmla="*/ 5715 h 6598645"/>
              <a:gd name="connsiteX0" fmla="*/ 0 w 11918950"/>
              <a:gd name="connsiteY0" fmla="*/ 33010 h 6625940"/>
              <a:gd name="connsiteX1" fmla="*/ 4800790 w 11918950"/>
              <a:gd name="connsiteY1" fmla="*/ 27295 h 6625940"/>
              <a:gd name="connsiteX2" fmla="*/ 4718903 w 11918950"/>
              <a:gd name="connsiteY2" fmla="*/ 0 h 6625940"/>
              <a:gd name="connsiteX3" fmla="*/ 11918950 w 11918950"/>
              <a:gd name="connsiteY3" fmla="*/ 33010 h 6625940"/>
              <a:gd name="connsiteX4" fmla="*/ 11918950 w 11918950"/>
              <a:gd name="connsiteY4" fmla="*/ 6625940 h 6625940"/>
              <a:gd name="connsiteX5" fmla="*/ 0 w 11918950"/>
              <a:gd name="connsiteY5" fmla="*/ 6625940 h 6625940"/>
              <a:gd name="connsiteX6" fmla="*/ 0 w 11918950"/>
              <a:gd name="connsiteY6" fmla="*/ 33010 h 6625940"/>
              <a:gd name="connsiteX0" fmla="*/ 0 w 11918950"/>
              <a:gd name="connsiteY0" fmla="*/ 5715 h 6598645"/>
              <a:gd name="connsiteX1" fmla="*/ 4800790 w 11918950"/>
              <a:gd name="connsiteY1" fmla="*/ 0 h 6598645"/>
              <a:gd name="connsiteX2" fmla="*/ 4800789 w 11918950"/>
              <a:gd name="connsiteY2" fmla="*/ 1337481 h 6598645"/>
              <a:gd name="connsiteX3" fmla="*/ 11918950 w 11918950"/>
              <a:gd name="connsiteY3" fmla="*/ 5715 h 6598645"/>
              <a:gd name="connsiteX4" fmla="*/ 11918950 w 11918950"/>
              <a:gd name="connsiteY4" fmla="*/ 6598645 h 6598645"/>
              <a:gd name="connsiteX5" fmla="*/ 0 w 11918950"/>
              <a:gd name="connsiteY5" fmla="*/ 6598645 h 6598645"/>
              <a:gd name="connsiteX6" fmla="*/ 0 w 11918950"/>
              <a:gd name="connsiteY6" fmla="*/ 5715 h 6598645"/>
              <a:gd name="connsiteX0" fmla="*/ 0 w 11918950"/>
              <a:gd name="connsiteY0" fmla="*/ 5715 h 6598645"/>
              <a:gd name="connsiteX1" fmla="*/ 4826916 w 11918950"/>
              <a:gd name="connsiteY1" fmla="*/ 0 h 6598645"/>
              <a:gd name="connsiteX2" fmla="*/ 4800789 w 11918950"/>
              <a:gd name="connsiteY2" fmla="*/ 1337481 h 6598645"/>
              <a:gd name="connsiteX3" fmla="*/ 11918950 w 11918950"/>
              <a:gd name="connsiteY3" fmla="*/ 5715 h 6598645"/>
              <a:gd name="connsiteX4" fmla="*/ 11918950 w 11918950"/>
              <a:gd name="connsiteY4" fmla="*/ 6598645 h 6598645"/>
              <a:gd name="connsiteX5" fmla="*/ 0 w 11918950"/>
              <a:gd name="connsiteY5" fmla="*/ 6598645 h 6598645"/>
              <a:gd name="connsiteX6" fmla="*/ 0 w 11918950"/>
              <a:gd name="connsiteY6" fmla="*/ 5715 h 6598645"/>
              <a:gd name="connsiteX0" fmla="*/ 0 w 11918950"/>
              <a:gd name="connsiteY0" fmla="*/ 5715 h 6598645"/>
              <a:gd name="connsiteX1" fmla="*/ 4826916 w 11918950"/>
              <a:gd name="connsiteY1" fmla="*/ 0 h 6598645"/>
              <a:gd name="connsiteX2" fmla="*/ 4818207 w 11918950"/>
              <a:gd name="connsiteY2" fmla="*/ 1337481 h 6598645"/>
              <a:gd name="connsiteX3" fmla="*/ 11918950 w 11918950"/>
              <a:gd name="connsiteY3" fmla="*/ 5715 h 6598645"/>
              <a:gd name="connsiteX4" fmla="*/ 11918950 w 11918950"/>
              <a:gd name="connsiteY4" fmla="*/ 6598645 h 6598645"/>
              <a:gd name="connsiteX5" fmla="*/ 0 w 11918950"/>
              <a:gd name="connsiteY5" fmla="*/ 6598645 h 6598645"/>
              <a:gd name="connsiteX6" fmla="*/ 0 w 11918950"/>
              <a:gd name="connsiteY6" fmla="*/ 5715 h 6598645"/>
              <a:gd name="connsiteX0" fmla="*/ 0 w 11918950"/>
              <a:gd name="connsiteY0" fmla="*/ 5715 h 6598645"/>
              <a:gd name="connsiteX1" fmla="*/ 4826916 w 11918950"/>
              <a:gd name="connsiteY1" fmla="*/ 0 h 6598645"/>
              <a:gd name="connsiteX2" fmla="*/ 4826916 w 11918950"/>
              <a:gd name="connsiteY2" fmla="*/ 1337481 h 6598645"/>
              <a:gd name="connsiteX3" fmla="*/ 11918950 w 11918950"/>
              <a:gd name="connsiteY3" fmla="*/ 5715 h 6598645"/>
              <a:gd name="connsiteX4" fmla="*/ 11918950 w 11918950"/>
              <a:gd name="connsiteY4" fmla="*/ 6598645 h 6598645"/>
              <a:gd name="connsiteX5" fmla="*/ 0 w 11918950"/>
              <a:gd name="connsiteY5" fmla="*/ 6598645 h 6598645"/>
              <a:gd name="connsiteX6" fmla="*/ 0 w 11918950"/>
              <a:gd name="connsiteY6" fmla="*/ 5715 h 6598645"/>
              <a:gd name="connsiteX0" fmla="*/ 0 w 11918950"/>
              <a:gd name="connsiteY0" fmla="*/ 5715 h 6598645"/>
              <a:gd name="connsiteX1" fmla="*/ 4826916 w 11918950"/>
              <a:gd name="connsiteY1" fmla="*/ 0 h 6598645"/>
              <a:gd name="connsiteX2" fmla="*/ 4826916 w 11918950"/>
              <a:gd name="connsiteY2" fmla="*/ 1337481 h 6598645"/>
              <a:gd name="connsiteX3" fmla="*/ 7314837 w 11918950"/>
              <a:gd name="connsiteY3" fmla="*/ 878657 h 6598645"/>
              <a:gd name="connsiteX4" fmla="*/ 11918950 w 11918950"/>
              <a:gd name="connsiteY4" fmla="*/ 5715 h 6598645"/>
              <a:gd name="connsiteX5" fmla="*/ 11918950 w 11918950"/>
              <a:gd name="connsiteY5" fmla="*/ 6598645 h 6598645"/>
              <a:gd name="connsiteX6" fmla="*/ 0 w 11918950"/>
              <a:gd name="connsiteY6" fmla="*/ 6598645 h 6598645"/>
              <a:gd name="connsiteX7" fmla="*/ 0 w 11918950"/>
              <a:gd name="connsiteY7" fmla="*/ 5715 h 6598645"/>
              <a:gd name="connsiteX0" fmla="*/ 0 w 11918950"/>
              <a:gd name="connsiteY0" fmla="*/ 5715 h 6598645"/>
              <a:gd name="connsiteX1" fmla="*/ 4826916 w 11918950"/>
              <a:gd name="connsiteY1" fmla="*/ 0 h 6598645"/>
              <a:gd name="connsiteX2" fmla="*/ 4826916 w 11918950"/>
              <a:gd name="connsiteY2" fmla="*/ 1337481 h 6598645"/>
              <a:gd name="connsiteX3" fmla="*/ 7314837 w 11918950"/>
              <a:gd name="connsiteY3" fmla="*/ 878657 h 6598645"/>
              <a:gd name="connsiteX4" fmla="*/ 9361351 w 11918950"/>
              <a:gd name="connsiteY4" fmla="*/ 478062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 name="connsiteX0" fmla="*/ 0 w 11918950"/>
              <a:gd name="connsiteY0" fmla="*/ 5715 h 6598645"/>
              <a:gd name="connsiteX1" fmla="*/ 4826916 w 11918950"/>
              <a:gd name="connsiteY1" fmla="*/ 0 h 6598645"/>
              <a:gd name="connsiteX2" fmla="*/ 4826916 w 11918950"/>
              <a:gd name="connsiteY2" fmla="*/ 1337481 h 6598645"/>
              <a:gd name="connsiteX3" fmla="*/ 7062288 w 11918950"/>
              <a:gd name="connsiteY3" fmla="*/ 1348920 h 6598645"/>
              <a:gd name="connsiteX4" fmla="*/ 9361351 w 11918950"/>
              <a:gd name="connsiteY4" fmla="*/ 478062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 name="connsiteX0" fmla="*/ 0 w 11918950"/>
              <a:gd name="connsiteY0" fmla="*/ 24042 h 6616972"/>
              <a:gd name="connsiteX1" fmla="*/ 4826916 w 11918950"/>
              <a:gd name="connsiteY1" fmla="*/ 18327 h 6616972"/>
              <a:gd name="connsiteX2" fmla="*/ 4826916 w 11918950"/>
              <a:gd name="connsiteY2" fmla="*/ 1355808 h 6616972"/>
              <a:gd name="connsiteX3" fmla="*/ 7062288 w 11918950"/>
              <a:gd name="connsiteY3" fmla="*/ 1367247 h 6616972"/>
              <a:gd name="connsiteX4" fmla="*/ 7053580 w 11918950"/>
              <a:gd name="connsiteY4" fmla="*/ 0 h 6616972"/>
              <a:gd name="connsiteX5" fmla="*/ 11918950 w 11918950"/>
              <a:gd name="connsiteY5" fmla="*/ 24042 h 6616972"/>
              <a:gd name="connsiteX6" fmla="*/ 11918950 w 11918950"/>
              <a:gd name="connsiteY6" fmla="*/ 6616972 h 6616972"/>
              <a:gd name="connsiteX7" fmla="*/ 0 w 11918950"/>
              <a:gd name="connsiteY7" fmla="*/ 6616972 h 6616972"/>
              <a:gd name="connsiteX8" fmla="*/ 0 w 11918950"/>
              <a:gd name="connsiteY8" fmla="*/ 24042 h 6616972"/>
              <a:gd name="connsiteX0" fmla="*/ 0 w 11918950"/>
              <a:gd name="connsiteY0" fmla="*/ 5715 h 6598645"/>
              <a:gd name="connsiteX1" fmla="*/ 4826916 w 11918950"/>
              <a:gd name="connsiteY1" fmla="*/ 0 h 6598645"/>
              <a:gd name="connsiteX2" fmla="*/ 4826916 w 11918950"/>
              <a:gd name="connsiteY2" fmla="*/ 1337481 h 6598645"/>
              <a:gd name="connsiteX3" fmla="*/ 7062288 w 11918950"/>
              <a:gd name="connsiteY3" fmla="*/ 1348920 h 6598645"/>
              <a:gd name="connsiteX4" fmla="*/ 7053580 w 11918950"/>
              <a:gd name="connsiteY4" fmla="*/ 16508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 name="connsiteX0" fmla="*/ 0 w 11918950"/>
              <a:gd name="connsiteY0" fmla="*/ 5715 h 6598645"/>
              <a:gd name="connsiteX1" fmla="*/ 4826916 w 11918950"/>
              <a:gd name="connsiteY1" fmla="*/ 0 h 6598645"/>
              <a:gd name="connsiteX2" fmla="*/ 4818207 w 11918950"/>
              <a:gd name="connsiteY2" fmla="*/ 1346189 h 6598645"/>
              <a:gd name="connsiteX3" fmla="*/ 7062288 w 11918950"/>
              <a:gd name="connsiteY3" fmla="*/ 1348920 h 6598645"/>
              <a:gd name="connsiteX4" fmla="*/ 7053580 w 11918950"/>
              <a:gd name="connsiteY4" fmla="*/ 16508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 name="connsiteX0" fmla="*/ 0 w 11918950"/>
              <a:gd name="connsiteY0" fmla="*/ 5715 h 6598645"/>
              <a:gd name="connsiteX1" fmla="*/ 4826916 w 11918950"/>
              <a:gd name="connsiteY1" fmla="*/ 0 h 6598645"/>
              <a:gd name="connsiteX2" fmla="*/ 4818207 w 11918950"/>
              <a:gd name="connsiteY2" fmla="*/ 1354898 h 6598645"/>
              <a:gd name="connsiteX3" fmla="*/ 7062288 w 11918950"/>
              <a:gd name="connsiteY3" fmla="*/ 1348920 h 6598645"/>
              <a:gd name="connsiteX4" fmla="*/ 7053580 w 11918950"/>
              <a:gd name="connsiteY4" fmla="*/ 16508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 name="connsiteX0" fmla="*/ 0 w 11918950"/>
              <a:gd name="connsiteY0" fmla="*/ 5715 h 6598645"/>
              <a:gd name="connsiteX1" fmla="*/ 4826916 w 11918950"/>
              <a:gd name="connsiteY1" fmla="*/ 0 h 6598645"/>
              <a:gd name="connsiteX2" fmla="*/ 4826915 w 11918950"/>
              <a:gd name="connsiteY2" fmla="*/ 1354898 h 6598645"/>
              <a:gd name="connsiteX3" fmla="*/ 7062288 w 11918950"/>
              <a:gd name="connsiteY3" fmla="*/ 1348920 h 6598645"/>
              <a:gd name="connsiteX4" fmla="*/ 7053580 w 11918950"/>
              <a:gd name="connsiteY4" fmla="*/ 16508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 name="connsiteX0" fmla="*/ 0 w 11918950"/>
              <a:gd name="connsiteY0" fmla="*/ 5715 h 6598645"/>
              <a:gd name="connsiteX1" fmla="*/ 4826916 w 11918950"/>
              <a:gd name="connsiteY1" fmla="*/ 0 h 6598645"/>
              <a:gd name="connsiteX2" fmla="*/ 4826915 w 11918950"/>
              <a:gd name="connsiteY2" fmla="*/ 1354898 h 6598645"/>
              <a:gd name="connsiteX3" fmla="*/ 7062288 w 11918950"/>
              <a:gd name="connsiteY3" fmla="*/ 1348920 h 6598645"/>
              <a:gd name="connsiteX4" fmla="*/ 7053580 w 11918950"/>
              <a:gd name="connsiteY4" fmla="*/ 16508 h 6598645"/>
              <a:gd name="connsiteX5" fmla="*/ 11918950 w 11918950"/>
              <a:gd name="connsiteY5" fmla="*/ 5715 h 6598645"/>
              <a:gd name="connsiteX6" fmla="*/ 11918950 w 11918950"/>
              <a:gd name="connsiteY6" fmla="*/ 6598645 h 6598645"/>
              <a:gd name="connsiteX7" fmla="*/ 0 w 11918950"/>
              <a:gd name="connsiteY7" fmla="*/ 6598645 h 6598645"/>
              <a:gd name="connsiteX8" fmla="*/ 0 w 11918950"/>
              <a:gd name="connsiteY8" fmla="*/ 5715 h 659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18950" h="6598645">
                <a:moveTo>
                  <a:pt x="0" y="5715"/>
                </a:moveTo>
                <a:lnTo>
                  <a:pt x="4826916" y="0"/>
                </a:lnTo>
                <a:cubicBezTo>
                  <a:pt x="4826916" y="451633"/>
                  <a:pt x="4826915" y="903265"/>
                  <a:pt x="4826915" y="1354898"/>
                </a:cubicBezTo>
                <a:lnTo>
                  <a:pt x="7062288" y="1348920"/>
                </a:lnTo>
                <a:cubicBezTo>
                  <a:pt x="7059385" y="893171"/>
                  <a:pt x="7056483" y="472257"/>
                  <a:pt x="7053580" y="16508"/>
                </a:cubicBezTo>
                <a:lnTo>
                  <a:pt x="11918950" y="5715"/>
                </a:lnTo>
                <a:lnTo>
                  <a:pt x="11918950" y="6598645"/>
                </a:lnTo>
                <a:lnTo>
                  <a:pt x="0" y="6598645"/>
                </a:lnTo>
                <a:lnTo>
                  <a:pt x="0" y="5715"/>
                </a:lnTo>
                <a:close/>
              </a:path>
            </a:pathLst>
          </a:custGeom>
        </p:spPr>
        <p:txBody>
          <a:bodyPr/>
          <a:lstStyle>
            <a:lvl1pPr>
              <a:defRPr/>
            </a:lvl1pPr>
          </a:lstStyle>
          <a:p>
            <a:r>
              <a:rPr lang="nl-NL" dirty="0"/>
              <a:t> Click on icon to </a:t>
            </a:r>
            <a:r>
              <a:rPr lang="nl-NL" dirty="0" err="1"/>
              <a:t>add</a:t>
            </a:r>
            <a:r>
              <a:rPr lang="nl-NL" dirty="0"/>
              <a:t> media</a:t>
            </a:r>
          </a:p>
        </p:txBody>
      </p:sp>
      <p:pic>
        <p:nvPicPr>
          <p:cNvPr id="8" name="Afbeelding 7">
            <a:extLst>
              <a:ext uri="{FF2B5EF4-FFF2-40B4-BE49-F238E27FC236}">
                <a16:creationId xmlns:a16="http://schemas.microsoft.com/office/drawing/2014/main" id="{D43D0A76-8A40-4E00-BBF4-84442CE261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900" y="311389"/>
            <a:ext cx="1812199" cy="968771"/>
          </a:xfrm>
          <a:prstGeom prst="rect">
            <a:avLst/>
          </a:prstGeom>
        </p:spPr>
      </p:pic>
    </p:spTree>
    <p:extLst>
      <p:ext uri="{BB962C8B-B14F-4D97-AF65-F5344CB8AC3E}">
        <p14:creationId xmlns:p14="http://schemas.microsoft.com/office/powerpoint/2010/main" val="3277696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nk - URL">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sp>
        <p:nvSpPr>
          <p:cNvPr id="13" name="Rechthoek 12">
            <a:extLst>
              <a:ext uri="{FF2B5EF4-FFF2-40B4-BE49-F238E27FC236}">
                <a16:creationId xmlns:a16="http://schemas.microsoft.com/office/drawing/2014/main" id="{6004398A-13C2-4630-A1C0-DB02457D43F5}"/>
              </a:ext>
            </a:extLst>
          </p:cNvPr>
          <p:cNvSpPr/>
          <p:nvPr userDrawn="1"/>
        </p:nvSpPr>
        <p:spPr>
          <a:xfrm>
            <a:off x="4972050" y="0"/>
            <a:ext cx="2209800" cy="1466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125B1A80-2F45-4860-B8D8-E6287F0FD1F6}"/>
              </a:ext>
            </a:extLst>
          </p:cNvPr>
          <p:cNvSpPr>
            <a:spLocks noGrp="1"/>
          </p:cNvSpPr>
          <p:nvPr>
            <p:ph type="body" sz="quarter" idx="13" hasCustomPrompt="1"/>
          </p:nvPr>
        </p:nvSpPr>
        <p:spPr>
          <a:xfrm>
            <a:off x="2468563" y="2952207"/>
            <a:ext cx="7302500" cy="476794"/>
          </a:xfrm>
        </p:spPr>
        <p:txBody>
          <a:bodyPr/>
          <a:lstStyle>
            <a:lvl1pPr marL="0" indent="0" algn="ctr">
              <a:buNone/>
              <a:defRPr/>
            </a:lvl1pPr>
          </a:lstStyle>
          <a:p>
            <a:pPr lvl="0"/>
            <a:r>
              <a:rPr lang="nl-NL" dirty="0"/>
              <a:t>Website URL</a:t>
            </a:r>
          </a:p>
        </p:txBody>
      </p:sp>
      <p:pic>
        <p:nvPicPr>
          <p:cNvPr id="8" name="Afbeelding 7">
            <a:extLst>
              <a:ext uri="{FF2B5EF4-FFF2-40B4-BE49-F238E27FC236}">
                <a16:creationId xmlns:a16="http://schemas.microsoft.com/office/drawing/2014/main" id="{35003F3B-49C0-4AAF-BEC5-14FDF8AF3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900" y="311389"/>
            <a:ext cx="1812199" cy="968771"/>
          </a:xfrm>
          <a:prstGeom prst="rect">
            <a:avLst/>
          </a:prstGeom>
        </p:spPr>
      </p:pic>
    </p:spTree>
    <p:extLst>
      <p:ext uri="{BB962C8B-B14F-4D97-AF65-F5344CB8AC3E}">
        <p14:creationId xmlns:p14="http://schemas.microsoft.com/office/powerpoint/2010/main" val="939720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474642"/>
                </a:solidFill>
                <a:latin typeface="Poppins ExtraBold" panose="00000900000000000000" pitchFamily="2" charset="0"/>
                <a:cs typeface="Poppins ExtraBold" panose="00000900000000000000" pitchFamily="2" charset="0"/>
              </a:defRPr>
            </a:lvl1pPr>
          </a:lstStyle>
          <a:p>
            <a:r>
              <a:rPr lang="nl-NL" dirty="0"/>
              <a:t>Click </a:t>
            </a:r>
            <a:r>
              <a:rPr lang="nl-NL" dirty="0" err="1"/>
              <a:t>to</a:t>
            </a:r>
            <a:r>
              <a:rPr lang="nl-NL" dirty="0"/>
              <a:t> </a:t>
            </a:r>
            <a:r>
              <a:rPr lang="nl-NL" dirty="0" err="1"/>
              <a:t>edit</a:t>
            </a:r>
            <a:r>
              <a:rPr lang="nl-NL" dirty="0"/>
              <a:t> </a:t>
            </a:r>
            <a:r>
              <a:rPr lang="nl-NL" dirty="0" err="1"/>
              <a:t>title</a:t>
            </a:r>
            <a:endParaRPr lang="nl-NL" dirty="0"/>
          </a:p>
        </p:txBody>
      </p:sp>
      <p:sp>
        <p:nvSpPr>
          <p:cNvPr id="4" name="Tijdelijke aanduiding voor datum 3"/>
          <p:cNvSpPr>
            <a:spLocks noGrp="1"/>
          </p:cNvSpPr>
          <p:nvPr>
            <p:ph type="dt" sz="half" idx="10"/>
          </p:nvPr>
        </p:nvSpPr>
        <p:spPr/>
        <p:txBody>
          <a:body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85FD527-44D2-4F31-ACFB-A0DEAF4E8B73}" type="slidenum">
              <a:rPr lang="nl-NL" smtClean="0"/>
              <a:t>‹#›</a:t>
            </a:fld>
            <a:endParaRPr lang="nl-NL"/>
          </a:p>
        </p:txBody>
      </p:sp>
      <p:pic>
        <p:nvPicPr>
          <p:cNvPr id="8" name="Afbeelding 7">
            <a:extLst>
              <a:ext uri="{FF2B5EF4-FFF2-40B4-BE49-F238E27FC236}">
                <a16:creationId xmlns:a16="http://schemas.microsoft.com/office/drawing/2014/main" id="{74E34384-E31B-48C3-AB05-7DAB86E4C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760892"/>
            <a:ext cx="10515600" cy="50515"/>
          </a:xfrm>
          <a:prstGeom prst="rect">
            <a:avLst/>
          </a:prstGeom>
        </p:spPr>
      </p:pic>
      <p:sp>
        <p:nvSpPr>
          <p:cNvPr id="10" name="Tijdelijke aanduiding voor tabel 9">
            <a:extLst>
              <a:ext uri="{FF2B5EF4-FFF2-40B4-BE49-F238E27FC236}">
                <a16:creationId xmlns:a16="http://schemas.microsoft.com/office/drawing/2014/main" id="{541215C9-24DB-4EC7-9930-7058E19BDB4E}"/>
              </a:ext>
            </a:extLst>
          </p:cNvPr>
          <p:cNvSpPr>
            <a:spLocks noGrp="1"/>
          </p:cNvSpPr>
          <p:nvPr>
            <p:ph type="tbl" sz="quarter" idx="13" hasCustomPrompt="1"/>
          </p:nvPr>
        </p:nvSpPr>
        <p:spPr>
          <a:xfrm>
            <a:off x="838200" y="2019301"/>
            <a:ext cx="10515600" cy="3432460"/>
          </a:xfrm>
        </p:spPr>
        <p:txBody>
          <a:bodyPr>
            <a:normAutofit/>
          </a:bodyPr>
          <a:lstStyle>
            <a:lvl1pPr>
              <a:defRPr sz="2000"/>
            </a:lvl1pPr>
          </a:lstStyle>
          <a:p>
            <a:r>
              <a:rPr lang="en-US" dirty="0"/>
              <a:t>Click on icon to add table</a:t>
            </a:r>
            <a:endParaRPr lang="nl-NL" dirty="0"/>
          </a:p>
        </p:txBody>
      </p:sp>
      <p:pic>
        <p:nvPicPr>
          <p:cNvPr id="9" name="Afbeelding 8">
            <a:extLst>
              <a:ext uri="{FF2B5EF4-FFF2-40B4-BE49-F238E27FC236}">
                <a16:creationId xmlns:a16="http://schemas.microsoft.com/office/drawing/2014/main" id="{021047B5-154B-4022-BB91-A49FE657D8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9900" y="5659655"/>
            <a:ext cx="1812199" cy="968771"/>
          </a:xfrm>
          <a:prstGeom prst="rect">
            <a:avLst/>
          </a:prstGeom>
        </p:spPr>
      </p:pic>
    </p:spTree>
    <p:extLst>
      <p:ext uri="{BB962C8B-B14F-4D97-AF65-F5344CB8AC3E}">
        <p14:creationId xmlns:p14="http://schemas.microsoft.com/office/powerpoint/2010/main" val="401380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C5FB638B-E931-4E12-9926-0CDC8062445D}" type="datetimeFigureOut">
              <a:rPr lang="nl-NL" smtClean="0"/>
              <a:t>15-7-2022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85FD527-44D2-4F31-ACFB-A0DEAF4E8B73}" type="slidenum">
              <a:rPr lang="nl-NL" smtClean="0"/>
              <a:t>‹#›</a:t>
            </a:fld>
            <a:endParaRPr lang="nl-NL"/>
          </a:p>
        </p:txBody>
      </p:sp>
      <p:sp>
        <p:nvSpPr>
          <p:cNvPr id="8" name="Tijdelijke aanduiding voor afbeelding 7">
            <a:extLst>
              <a:ext uri="{FF2B5EF4-FFF2-40B4-BE49-F238E27FC236}">
                <a16:creationId xmlns:a16="http://schemas.microsoft.com/office/drawing/2014/main" id="{BF5BA884-A9E9-43D1-98B8-4D13E971F9A8}"/>
              </a:ext>
            </a:extLst>
          </p:cNvPr>
          <p:cNvSpPr>
            <a:spLocks noGrp="1"/>
          </p:cNvSpPr>
          <p:nvPr>
            <p:ph type="pic" sz="quarter" idx="13" hasCustomPrompt="1"/>
          </p:nvPr>
        </p:nvSpPr>
        <p:spPr>
          <a:xfrm>
            <a:off x="133350" y="134601"/>
            <a:ext cx="11925300" cy="5310855"/>
          </a:xfrm>
          <a:custGeom>
            <a:avLst/>
            <a:gdLst>
              <a:gd name="connsiteX0" fmla="*/ 0 w 11925300"/>
              <a:gd name="connsiteY0" fmla="*/ 0 h 6584950"/>
              <a:gd name="connsiteX1" fmla="*/ 11925300 w 11925300"/>
              <a:gd name="connsiteY1" fmla="*/ 0 h 6584950"/>
              <a:gd name="connsiteX2" fmla="*/ 11925300 w 11925300"/>
              <a:gd name="connsiteY2" fmla="*/ 6584950 h 6584950"/>
              <a:gd name="connsiteX3" fmla="*/ 0 w 11925300"/>
              <a:gd name="connsiteY3" fmla="*/ 6584950 h 6584950"/>
              <a:gd name="connsiteX4" fmla="*/ 0 w 11925300"/>
              <a:gd name="connsiteY4" fmla="*/ 0 h 6584950"/>
              <a:gd name="connsiteX0" fmla="*/ 0 w 11925300"/>
              <a:gd name="connsiteY0" fmla="*/ 3175 h 6588125"/>
              <a:gd name="connsiteX1" fmla="*/ 4533900 w 11925300"/>
              <a:gd name="connsiteY1" fmla="*/ 0 h 6588125"/>
              <a:gd name="connsiteX2" fmla="*/ 11925300 w 11925300"/>
              <a:gd name="connsiteY2" fmla="*/ 3175 h 6588125"/>
              <a:gd name="connsiteX3" fmla="*/ 11925300 w 11925300"/>
              <a:gd name="connsiteY3" fmla="*/ 6588125 h 6588125"/>
              <a:gd name="connsiteX4" fmla="*/ 0 w 11925300"/>
              <a:gd name="connsiteY4" fmla="*/ 6588125 h 6588125"/>
              <a:gd name="connsiteX5" fmla="*/ 0 w 11925300"/>
              <a:gd name="connsiteY5" fmla="*/ 3175 h 6588125"/>
              <a:gd name="connsiteX0" fmla="*/ 0 w 11925300"/>
              <a:gd name="connsiteY0" fmla="*/ 22224 h 6607174"/>
              <a:gd name="connsiteX1" fmla="*/ 4533900 w 11925300"/>
              <a:gd name="connsiteY1" fmla="*/ 19049 h 6607174"/>
              <a:gd name="connsiteX2" fmla="*/ 7086600 w 11925300"/>
              <a:gd name="connsiteY2" fmla="*/ 0 h 6607174"/>
              <a:gd name="connsiteX3" fmla="*/ 11925300 w 11925300"/>
              <a:gd name="connsiteY3" fmla="*/ 22224 h 6607174"/>
              <a:gd name="connsiteX4" fmla="*/ 11925300 w 11925300"/>
              <a:gd name="connsiteY4" fmla="*/ 6607174 h 6607174"/>
              <a:gd name="connsiteX5" fmla="*/ 0 w 11925300"/>
              <a:gd name="connsiteY5" fmla="*/ 6607174 h 6607174"/>
              <a:gd name="connsiteX6" fmla="*/ 0 w 11925300"/>
              <a:gd name="connsiteY6" fmla="*/ 22224 h 6607174"/>
              <a:gd name="connsiteX0" fmla="*/ 0 w 11925300"/>
              <a:gd name="connsiteY0" fmla="*/ 22224 h 6607174"/>
              <a:gd name="connsiteX1" fmla="*/ 4533900 w 11925300"/>
              <a:gd name="connsiteY1" fmla="*/ 19049 h 6607174"/>
              <a:gd name="connsiteX2" fmla="*/ 7086600 w 11925300"/>
              <a:gd name="connsiteY2" fmla="*/ 0 h 6607174"/>
              <a:gd name="connsiteX3" fmla="*/ 7277100 w 11925300"/>
              <a:gd name="connsiteY3" fmla="*/ 19050 h 6607174"/>
              <a:gd name="connsiteX4" fmla="*/ 11925300 w 11925300"/>
              <a:gd name="connsiteY4" fmla="*/ 22224 h 6607174"/>
              <a:gd name="connsiteX5" fmla="*/ 11925300 w 11925300"/>
              <a:gd name="connsiteY5" fmla="*/ 6607174 h 6607174"/>
              <a:gd name="connsiteX6" fmla="*/ 0 w 11925300"/>
              <a:gd name="connsiteY6" fmla="*/ 6607174 h 6607174"/>
              <a:gd name="connsiteX7" fmla="*/ 0 w 11925300"/>
              <a:gd name="connsiteY7" fmla="*/ 22224 h 6607174"/>
              <a:gd name="connsiteX0" fmla="*/ 0 w 11925300"/>
              <a:gd name="connsiteY0" fmla="*/ 22224 h 6607174"/>
              <a:gd name="connsiteX1" fmla="*/ 4533900 w 11925300"/>
              <a:gd name="connsiteY1" fmla="*/ 19049 h 6607174"/>
              <a:gd name="connsiteX2" fmla="*/ 4781550 w 11925300"/>
              <a:gd name="connsiteY2" fmla="*/ 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533900 w 11925300"/>
              <a:gd name="connsiteY1" fmla="*/ 1904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22224 h 6607174"/>
              <a:gd name="connsiteX1" fmla="*/ 4819650 w 11925300"/>
              <a:gd name="connsiteY1" fmla="*/ 38099 h 6607174"/>
              <a:gd name="connsiteX2" fmla="*/ 4819650 w 11925300"/>
              <a:gd name="connsiteY2" fmla="*/ 1314450 h 6607174"/>
              <a:gd name="connsiteX3" fmla="*/ 7086600 w 11925300"/>
              <a:gd name="connsiteY3" fmla="*/ 0 h 6607174"/>
              <a:gd name="connsiteX4" fmla="*/ 7277100 w 11925300"/>
              <a:gd name="connsiteY4" fmla="*/ 19050 h 6607174"/>
              <a:gd name="connsiteX5" fmla="*/ 11925300 w 11925300"/>
              <a:gd name="connsiteY5" fmla="*/ 22224 h 6607174"/>
              <a:gd name="connsiteX6" fmla="*/ 11925300 w 11925300"/>
              <a:gd name="connsiteY6" fmla="*/ 6607174 h 6607174"/>
              <a:gd name="connsiteX7" fmla="*/ 0 w 11925300"/>
              <a:gd name="connsiteY7" fmla="*/ 6607174 h 6607174"/>
              <a:gd name="connsiteX8" fmla="*/ 0 w 11925300"/>
              <a:gd name="connsiteY8" fmla="*/ 22224 h 660717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2771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19650 w 11925300"/>
              <a:gd name="connsiteY2" fmla="*/ 129540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19650 w 11925300"/>
              <a:gd name="connsiteY1" fmla="*/ 19049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3174 h 6588124"/>
              <a:gd name="connsiteX1" fmla="*/ 4835553 w 11925300"/>
              <a:gd name="connsiteY1" fmla="*/ 11098 h 6588124"/>
              <a:gd name="connsiteX2" fmla="*/ 4838700 w 11925300"/>
              <a:gd name="connsiteY2" fmla="*/ 1352550 h 6588124"/>
              <a:gd name="connsiteX3" fmla="*/ 7067550 w 11925300"/>
              <a:gd name="connsiteY3" fmla="*/ 1333500 h 6588124"/>
              <a:gd name="connsiteX4" fmla="*/ 7086600 w 11925300"/>
              <a:gd name="connsiteY4" fmla="*/ 0 h 6588124"/>
              <a:gd name="connsiteX5" fmla="*/ 11925300 w 11925300"/>
              <a:gd name="connsiteY5" fmla="*/ 3174 h 6588124"/>
              <a:gd name="connsiteX6" fmla="*/ 11925300 w 11925300"/>
              <a:gd name="connsiteY6" fmla="*/ 6588124 h 6588124"/>
              <a:gd name="connsiteX7" fmla="*/ 0 w 11925300"/>
              <a:gd name="connsiteY7" fmla="*/ 6588124 h 6588124"/>
              <a:gd name="connsiteX8" fmla="*/ 0 w 11925300"/>
              <a:gd name="connsiteY8" fmla="*/ 3174 h 6588124"/>
              <a:gd name="connsiteX0" fmla="*/ 0 w 11925300"/>
              <a:gd name="connsiteY0" fmla="*/ 7978 h 6592928"/>
              <a:gd name="connsiteX1" fmla="*/ 4835553 w 11925300"/>
              <a:gd name="connsiteY1" fmla="*/ 0 h 6592928"/>
              <a:gd name="connsiteX2" fmla="*/ 4838700 w 11925300"/>
              <a:gd name="connsiteY2" fmla="*/ 1357354 h 6592928"/>
              <a:gd name="connsiteX3" fmla="*/ 7067550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86600 w 11925300"/>
              <a:gd name="connsiteY4" fmla="*/ 4804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8700 w 11925300"/>
              <a:gd name="connsiteY2" fmla="*/ 1357354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9403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25300 w 11925300"/>
              <a:gd name="connsiteY6" fmla="*/ 6592928 h 6592928"/>
              <a:gd name="connsiteX7" fmla="*/ 0 w 11925300"/>
              <a:gd name="connsiteY7" fmla="*/ 6592928 h 6592928"/>
              <a:gd name="connsiteX8" fmla="*/ 0 w 11925300"/>
              <a:gd name="connsiteY8" fmla="*/ 7978 h 6592928"/>
              <a:gd name="connsiteX0" fmla="*/ 0 w 11925300"/>
              <a:gd name="connsiteY0" fmla="*/ 7978 h 6592928"/>
              <a:gd name="connsiteX1" fmla="*/ 4835553 w 11925300"/>
              <a:gd name="connsiteY1" fmla="*/ 0 h 6592928"/>
              <a:gd name="connsiteX2" fmla="*/ 4830749 w 11925300"/>
              <a:gd name="connsiteY2" fmla="*/ 1341451 h 6592928"/>
              <a:gd name="connsiteX3" fmla="*/ 7043696 w 11925300"/>
              <a:gd name="connsiteY3" fmla="*/ 1338304 h 6592928"/>
              <a:gd name="connsiteX4" fmla="*/ 7046843 w 11925300"/>
              <a:gd name="connsiteY4" fmla="*/ 12755 h 6592928"/>
              <a:gd name="connsiteX5" fmla="*/ 11925300 w 11925300"/>
              <a:gd name="connsiteY5" fmla="*/ 7978 h 6592928"/>
              <a:gd name="connsiteX6" fmla="*/ 11909258 w 11925300"/>
              <a:gd name="connsiteY6" fmla="*/ 5758739 h 6592928"/>
              <a:gd name="connsiteX7" fmla="*/ 0 w 11925300"/>
              <a:gd name="connsiteY7" fmla="*/ 6592928 h 6592928"/>
              <a:gd name="connsiteX8" fmla="*/ 0 w 11925300"/>
              <a:gd name="connsiteY8" fmla="*/ 7978 h 6592928"/>
              <a:gd name="connsiteX0" fmla="*/ 0 w 11925300"/>
              <a:gd name="connsiteY0" fmla="*/ 7978 h 5758739"/>
              <a:gd name="connsiteX1" fmla="*/ 4835553 w 11925300"/>
              <a:gd name="connsiteY1" fmla="*/ 0 h 5758739"/>
              <a:gd name="connsiteX2" fmla="*/ 4830749 w 11925300"/>
              <a:gd name="connsiteY2" fmla="*/ 1341451 h 5758739"/>
              <a:gd name="connsiteX3" fmla="*/ 7043696 w 11925300"/>
              <a:gd name="connsiteY3" fmla="*/ 1338304 h 5758739"/>
              <a:gd name="connsiteX4" fmla="*/ 7046843 w 11925300"/>
              <a:gd name="connsiteY4" fmla="*/ 12755 h 5758739"/>
              <a:gd name="connsiteX5" fmla="*/ 11925300 w 11925300"/>
              <a:gd name="connsiteY5" fmla="*/ 7978 h 5758739"/>
              <a:gd name="connsiteX6" fmla="*/ 11909258 w 11925300"/>
              <a:gd name="connsiteY6" fmla="*/ 5758739 h 5758739"/>
              <a:gd name="connsiteX7" fmla="*/ 0 w 11925300"/>
              <a:gd name="connsiteY7" fmla="*/ 5726655 h 5758739"/>
              <a:gd name="connsiteX8" fmla="*/ 0 w 11925300"/>
              <a:gd name="connsiteY8" fmla="*/ 7978 h 5758739"/>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758739 h 5758740"/>
              <a:gd name="connsiteX7" fmla="*/ 0 w 11925300"/>
              <a:gd name="connsiteY7" fmla="*/ 5758740 h 5758740"/>
              <a:gd name="connsiteX8" fmla="*/ 0 w 11925300"/>
              <a:gd name="connsiteY8" fmla="*/ 7978 h 5758740"/>
              <a:gd name="connsiteX0" fmla="*/ 0 w 11925300"/>
              <a:gd name="connsiteY0" fmla="*/ 7978 h 5758740"/>
              <a:gd name="connsiteX1" fmla="*/ 4835553 w 11925300"/>
              <a:gd name="connsiteY1" fmla="*/ 0 h 5758740"/>
              <a:gd name="connsiteX2" fmla="*/ 4830749 w 11925300"/>
              <a:gd name="connsiteY2" fmla="*/ 1341451 h 5758740"/>
              <a:gd name="connsiteX3" fmla="*/ 7043696 w 11925300"/>
              <a:gd name="connsiteY3" fmla="*/ 1338304 h 5758740"/>
              <a:gd name="connsiteX4" fmla="*/ 7046843 w 11925300"/>
              <a:gd name="connsiteY4" fmla="*/ 12755 h 5758740"/>
              <a:gd name="connsiteX5" fmla="*/ 11925300 w 11925300"/>
              <a:gd name="connsiteY5" fmla="*/ 7978 h 5758740"/>
              <a:gd name="connsiteX6" fmla="*/ 11909258 w 11925300"/>
              <a:gd name="connsiteY6" fmla="*/ 5309560 h 5758740"/>
              <a:gd name="connsiteX7" fmla="*/ 0 w 11925300"/>
              <a:gd name="connsiteY7" fmla="*/ 5758740 h 5758740"/>
              <a:gd name="connsiteX8" fmla="*/ 0 w 11925300"/>
              <a:gd name="connsiteY8" fmla="*/ 7978 h 5758740"/>
              <a:gd name="connsiteX0" fmla="*/ 0 w 11925300"/>
              <a:gd name="connsiteY0" fmla="*/ 7978 h 5309560"/>
              <a:gd name="connsiteX1" fmla="*/ 4835553 w 11925300"/>
              <a:gd name="connsiteY1" fmla="*/ 0 h 5309560"/>
              <a:gd name="connsiteX2" fmla="*/ 4830749 w 11925300"/>
              <a:gd name="connsiteY2" fmla="*/ 1341451 h 5309560"/>
              <a:gd name="connsiteX3" fmla="*/ 7043696 w 11925300"/>
              <a:gd name="connsiteY3" fmla="*/ 1338304 h 5309560"/>
              <a:gd name="connsiteX4" fmla="*/ 7046843 w 11925300"/>
              <a:gd name="connsiteY4" fmla="*/ 12755 h 5309560"/>
              <a:gd name="connsiteX5" fmla="*/ 11925300 w 11925300"/>
              <a:gd name="connsiteY5" fmla="*/ 7978 h 5309560"/>
              <a:gd name="connsiteX6" fmla="*/ 11909258 w 11925300"/>
              <a:gd name="connsiteY6" fmla="*/ 5309560 h 5309560"/>
              <a:gd name="connsiteX7" fmla="*/ 0 w 11925300"/>
              <a:gd name="connsiteY7" fmla="*/ 5293519 h 5309560"/>
              <a:gd name="connsiteX8" fmla="*/ 0 w 11925300"/>
              <a:gd name="connsiteY8" fmla="*/ 7978 h 5309560"/>
              <a:gd name="connsiteX0" fmla="*/ 0 w 11925300"/>
              <a:gd name="connsiteY0" fmla="*/ 7978 h 5309562"/>
              <a:gd name="connsiteX1" fmla="*/ 4835553 w 11925300"/>
              <a:gd name="connsiteY1" fmla="*/ 0 h 5309562"/>
              <a:gd name="connsiteX2" fmla="*/ 4830749 w 11925300"/>
              <a:gd name="connsiteY2" fmla="*/ 1341451 h 5309562"/>
              <a:gd name="connsiteX3" fmla="*/ 7043696 w 11925300"/>
              <a:gd name="connsiteY3" fmla="*/ 1338304 h 5309562"/>
              <a:gd name="connsiteX4" fmla="*/ 7046843 w 11925300"/>
              <a:gd name="connsiteY4" fmla="*/ 12755 h 5309562"/>
              <a:gd name="connsiteX5" fmla="*/ 11925300 w 11925300"/>
              <a:gd name="connsiteY5" fmla="*/ 7978 h 5309562"/>
              <a:gd name="connsiteX6" fmla="*/ 11909258 w 11925300"/>
              <a:gd name="connsiteY6" fmla="*/ 5309560 h 5309562"/>
              <a:gd name="connsiteX7" fmla="*/ 0 w 11925300"/>
              <a:gd name="connsiteY7" fmla="*/ 5309562 h 5309562"/>
              <a:gd name="connsiteX8" fmla="*/ 0 w 11925300"/>
              <a:gd name="connsiteY8" fmla="*/ 7978 h 5309562"/>
              <a:gd name="connsiteX0" fmla="*/ 0 w 11925300"/>
              <a:gd name="connsiteY0" fmla="*/ 1923 h 5303507"/>
              <a:gd name="connsiteX1" fmla="*/ 5047500 w 11925300"/>
              <a:gd name="connsiteY1" fmla="*/ 0 h 5303507"/>
              <a:gd name="connsiteX2" fmla="*/ 4830749 w 11925300"/>
              <a:gd name="connsiteY2" fmla="*/ 1335396 h 5303507"/>
              <a:gd name="connsiteX3" fmla="*/ 7043696 w 11925300"/>
              <a:gd name="connsiteY3" fmla="*/ 1332249 h 5303507"/>
              <a:gd name="connsiteX4" fmla="*/ 7046843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7043696 w 11925300"/>
              <a:gd name="connsiteY3" fmla="*/ 1332249 h 5303507"/>
              <a:gd name="connsiteX4" fmla="*/ 7046843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7046843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0 w 11925300"/>
              <a:gd name="connsiteY7" fmla="*/ 5303507 h 5303507"/>
              <a:gd name="connsiteX8" fmla="*/ 0 w 11925300"/>
              <a:gd name="connsiteY8"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5080095 w 11925300"/>
              <a:gd name="connsiteY7" fmla="*/ 5297208 h 5303507"/>
              <a:gd name="connsiteX8" fmla="*/ 0 w 11925300"/>
              <a:gd name="connsiteY8" fmla="*/ 5303507 h 5303507"/>
              <a:gd name="connsiteX9" fmla="*/ 0 w 11925300"/>
              <a:gd name="connsiteY9" fmla="*/ 1923 h 5303507"/>
              <a:gd name="connsiteX0" fmla="*/ 0 w 11925300"/>
              <a:gd name="connsiteY0" fmla="*/ 1923 h 5310856"/>
              <a:gd name="connsiteX1" fmla="*/ 5047500 w 11925300"/>
              <a:gd name="connsiteY1" fmla="*/ 0 h 5310856"/>
              <a:gd name="connsiteX2" fmla="*/ 5048751 w 11925300"/>
              <a:gd name="connsiteY2" fmla="*/ 1032614 h 5310856"/>
              <a:gd name="connsiteX3" fmla="*/ 6831749 w 11925300"/>
              <a:gd name="connsiteY3" fmla="*/ 1047635 h 5310856"/>
              <a:gd name="connsiteX4" fmla="*/ 6834896 w 11925300"/>
              <a:gd name="connsiteY4" fmla="*/ 6700 h 5310856"/>
              <a:gd name="connsiteX5" fmla="*/ 11925300 w 11925300"/>
              <a:gd name="connsiteY5" fmla="*/ 1923 h 5310856"/>
              <a:gd name="connsiteX6" fmla="*/ 11909258 w 11925300"/>
              <a:gd name="connsiteY6" fmla="*/ 5303505 h 5310856"/>
              <a:gd name="connsiteX7" fmla="*/ 5516823 w 11925300"/>
              <a:gd name="connsiteY7" fmla="*/ 5310856 h 5310856"/>
              <a:gd name="connsiteX8" fmla="*/ 5080095 w 11925300"/>
              <a:gd name="connsiteY8" fmla="*/ 5297208 h 5310856"/>
              <a:gd name="connsiteX9" fmla="*/ 0 w 11925300"/>
              <a:gd name="connsiteY9" fmla="*/ 5303507 h 5310856"/>
              <a:gd name="connsiteX10" fmla="*/ 0 w 11925300"/>
              <a:gd name="connsiteY10" fmla="*/ 1923 h 5310856"/>
              <a:gd name="connsiteX0" fmla="*/ 0 w 11925300"/>
              <a:gd name="connsiteY0" fmla="*/ 1923 h 5310856"/>
              <a:gd name="connsiteX1" fmla="*/ 5047500 w 11925300"/>
              <a:gd name="connsiteY1" fmla="*/ 0 h 5310856"/>
              <a:gd name="connsiteX2" fmla="*/ 5048751 w 11925300"/>
              <a:gd name="connsiteY2" fmla="*/ 1032614 h 5310856"/>
              <a:gd name="connsiteX3" fmla="*/ 6831749 w 11925300"/>
              <a:gd name="connsiteY3" fmla="*/ 1047635 h 5310856"/>
              <a:gd name="connsiteX4" fmla="*/ 6834896 w 11925300"/>
              <a:gd name="connsiteY4" fmla="*/ 6700 h 5310856"/>
              <a:gd name="connsiteX5" fmla="*/ 11925300 w 11925300"/>
              <a:gd name="connsiteY5" fmla="*/ 1923 h 5310856"/>
              <a:gd name="connsiteX6" fmla="*/ 11909258 w 11925300"/>
              <a:gd name="connsiteY6" fmla="*/ 5303505 h 5310856"/>
              <a:gd name="connsiteX7" fmla="*/ 6936190 w 11925300"/>
              <a:gd name="connsiteY7" fmla="*/ 5310855 h 5310856"/>
              <a:gd name="connsiteX8" fmla="*/ 5516823 w 11925300"/>
              <a:gd name="connsiteY8" fmla="*/ 5310856 h 5310856"/>
              <a:gd name="connsiteX9" fmla="*/ 5080095 w 11925300"/>
              <a:gd name="connsiteY9" fmla="*/ 5297208 h 5310856"/>
              <a:gd name="connsiteX10" fmla="*/ 0 w 11925300"/>
              <a:gd name="connsiteY10" fmla="*/ 5303507 h 5310856"/>
              <a:gd name="connsiteX11" fmla="*/ 0 w 11925300"/>
              <a:gd name="connsiteY11" fmla="*/ 1923 h 5310856"/>
              <a:gd name="connsiteX0" fmla="*/ 0 w 11925300"/>
              <a:gd name="connsiteY0" fmla="*/ 1923 h 5310856"/>
              <a:gd name="connsiteX1" fmla="*/ 5047500 w 11925300"/>
              <a:gd name="connsiteY1" fmla="*/ 0 h 5310856"/>
              <a:gd name="connsiteX2" fmla="*/ 5048751 w 11925300"/>
              <a:gd name="connsiteY2" fmla="*/ 1032614 h 5310856"/>
              <a:gd name="connsiteX3" fmla="*/ 6831749 w 11925300"/>
              <a:gd name="connsiteY3" fmla="*/ 1047635 h 5310856"/>
              <a:gd name="connsiteX4" fmla="*/ 6834896 w 11925300"/>
              <a:gd name="connsiteY4" fmla="*/ 6700 h 5310856"/>
              <a:gd name="connsiteX5" fmla="*/ 11925300 w 11925300"/>
              <a:gd name="connsiteY5" fmla="*/ 1923 h 5310856"/>
              <a:gd name="connsiteX6" fmla="*/ 11909258 w 11925300"/>
              <a:gd name="connsiteY6" fmla="*/ 5303505 h 5310856"/>
              <a:gd name="connsiteX7" fmla="*/ 6936190 w 11925300"/>
              <a:gd name="connsiteY7" fmla="*/ 5310855 h 5310856"/>
              <a:gd name="connsiteX8" fmla="*/ 6171916 w 11925300"/>
              <a:gd name="connsiteY8" fmla="*/ 5310855 h 5310856"/>
              <a:gd name="connsiteX9" fmla="*/ 5516823 w 11925300"/>
              <a:gd name="connsiteY9" fmla="*/ 5310856 h 5310856"/>
              <a:gd name="connsiteX10" fmla="*/ 5080095 w 11925300"/>
              <a:gd name="connsiteY10" fmla="*/ 5297208 h 5310856"/>
              <a:gd name="connsiteX11" fmla="*/ 0 w 11925300"/>
              <a:gd name="connsiteY11" fmla="*/ 5303507 h 5310856"/>
              <a:gd name="connsiteX12" fmla="*/ 0 w 11925300"/>
              <a:gd name="connsiteY12" fmla="*/ 1923 h 5310856"/>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936190 w 11925300"/>
              <a:gd name="connsiteY7" fmla="*/ 5310855 h 5310855"/>
              <a:gd name="connsiteX8" fmla="*/ 6171916 w 11925300"/>
              <a:gd name="connsiteY8" fmla="*/ 5310855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936190 w 11925300"/>
              <a:gd name="connsiteY7" fmla="*/ 5310855 h 5310855"/>
              <a:gd name="connsiteX8" fmla="*/ 6813361 w 11925300"/>
              <a:gd name="connsiteY8" fmla="*/ 4150795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6827007 w 11925300"/>
              <a:gd name="connsiteY7" fmla="*/ 5297207 h 5303507"/>
              <a:gd name="connsiteX8" fmla="*/ 6813361 w 11925300"/>
              <a:gd name="connsiteY8" fmla="*/ 4150795 h 5303507"/>
              <a:gd name="connsiteX9" fmla="*/ 5066447 w 11925300"/>
              <a:gd name="connsiteY9" fmla="*/ 4164444 h 5303507"/>
              <a:gd name="connsiteX10" fmla="*/ 5080095 w 11925300"/>
              <a:gd name="connsiteY10" fmla="*/ 5297208 h 5303507"/>
              <a:gd name="connsiteX11" fmla="*/ 0 w 11925300"/>
              <a:gd name="connsiteY11" fmla="*/ 5303507 h 5303507"/>
              <a:gd name="connsiteX12" fmla="*/ 0 w 11925300"/>
              <a:gd name="connsiteY12" fmla="*/ 1923 h 5303507"/>
              <a:gd name="connsiteX0" fmla="*/ 0 w 11925300"/>
              <a:gd name="connsiteY0" fmla="*/ 1923 h 5303507"/>
              <a:gd name="connsiteX1" fmla="*/ 5047500 w 11925300"/>
              <a:gd name="connsiteY1" fmla="*/ 0 h 5303507"/>
              <a:gd name="connsiteX2" fmla="*/ 5048751 w 11925300"/>
              <a:gd name="connsiteY2" fmla="*/ 1032614 h 5303507"/>
              <a:gd name="connsiteX3" fmla="*/ 6831749 w 11925300"/>
              <a:gd name="connsiteY3" fmla="*/ 1047635 h 5303507"/>
              <a:gd name="connsiteX4" fmla="*/ 6834896 w 11925300"/>
              <a:gd name="connsiteY4" fmla="*/ 6700 h 5303507"/>
              <a:gd name="connsiteX5" fmla="*/ 11925300 w 11925300"/>
              <a:gd name="connsiteY5" fmla="*/ 1923 h 5303507"/>
              <a:gd name="connsiteX6" fmla="*/ 11909258 w 11925300"/>
              <a:gd name="connsiteY6" fmla="*/ 5303505 h 5303507"/>
              <a:gd name="connsiteX7" fmla="*/ 6827007 w 11925300"/>
              <a:gd name="connsiteY7" fmla="*/ 5297207 h 5303507"/>
              <a:gd name="connsiteX8" fmla="*/ 6813361 w 11925300"/>
              <a:gd name="connsiteY8" fmla="*/ 4164443 h 5303507"/>
              <a:gd name="connsiteX9" fmla="*/ 5066447 w 11925300"/>
              <a:gd name="connsiteY9" fmla="*/ 4164444 h 5303507"/>
              <a:gd name="connsiteX10" fmla="*/ 5080095 w 11925300"/>
              <a:gd name="connsiteY10" fmla="*/ 5297208 h 5303507"/>
              <a:gd name="connsiteX11" fmla="*/ 0 w 11925300"/>
              <a:gd name="connsiteY11" fmla="*/ 5303507 h 5303507"/>
              <a:gd name="connsiteX12" fmla="*/ 0 w 11925300"/>
              <a:gd name="connsiteY12" fmla="*/ 1923 h 5303507"/>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799711 w 11925300"/>
              <a:gd name="connsiteY7" fmla="*/ 5310855 h 5310855"/>
              <a:gd name="connsiteX8" fmla="*/ 6813361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13361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799713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66447 w 11925300"/>
              <a:gd name="connsiteY9" fmla="*/ 4164444 h 5310855"/>
              <a:gd name="connsiteX10" fmla="*/ 5080095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66447 w 11925300"/>
              <a:gd name="connsiteY9" fmla="*/ 4164444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52799 w 11925300"/>
              <a:gd name="connsiteY9" fmla="*/ 4157620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7009 w 11925300"/>
              <a:gd name="connsiteY8" fmla="*/ 4164443 h 5310855"/>
              <a:gd name="connsiteX9" fmla="*/ 5045975 w 11925300"/>
              <a:gd name="connsiteY9" fmla="*/ 4137148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45975 w 11925300"/>
              <a:gd name="connsiteY9" fmla="*/ 4137148 h 5310855"/>
              <a:gd name="connsiteX10" fmla="*/ 5052799 w 11925300"/>
              <a:gd name="connsiteY10" fmla="*/ 5297208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45975 w 11925300"/>
              <a:gd name="connsiteY9" fmla="*/ 4137148 h 5310855"/>
              <a:gd name="connsiteX10" fmla="*/ 5060751 w 11925300"/>
              <a:gd name="connsiteY10" fmla="*/ 5305159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45975 w 11925300"/>
              <a:gd name="connsiteY9" fmla="*/ 4137148 h 5310855"/>
              <a:gd name="connsiteX10" fmla="*/ 5060751 w 11925300"/>
              <a:gd name="connsiteY10" fmla="*/ 5305159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5048751 w 11925300"/>
              <a:gd name="connsiteY2" fmla="*/ 1032614 h 5310855"/>
              <a:gd name="connsiteX3" fmla="*/ 6831749 w 11925300"/>
              <a:gd name="connsiteY3" fmla="*/ 1047635 h 5310855"/>
              <a:gd name="connsiteX4" fmla="*/ 6834896 w 11925300"/>
              <a:gd name="connsiteY4" fmla="*/ 6700 h 5310855"/>
              <a:gd name="connsiteX5" fmla="*/ 11925300 w 11925300"/>
              <a:gd name="connsiteY5" fmla="*/ 1923 h 5310855"/>
              <a:gd name="connsiteX6" fmla="*/ 11909258 w 11925300"/>
              <a:gd name="connsiteY6" fmla="*/ 5303505 h 5310855"/>
              <a:gd name="connsiteX7" fmla="*/ 6827006 w 11925300"/>
              <a:gd name="connsiteY7" fmla="*/ 5310855 h 5310855"/>
              <a:gd name="connsiteX8" fmla="*/ 6820186 w 11925300"/>
              <a:gd name="connsiteY8" fmla="*/ 4137147 h 5310855"/>
              <a:gd name="connsiteX9" fmla="*/ 5051951 w 11925300"/>
              <a:gd name="connsiteY9" fmla="*/ 4131172 h 5310855"/>
              <a:gd name="connsiteX10" fmla="*/ 5060751 w 11925300"/>
              <a:gd name="connsiteY10" fmla="*/ 5305159 h 5310855"/>
              <a:gd name="connsiteX11" fmla="*/ 0 w 11925300"/>
              <a:gd name="connsiteY11" fmla="*/ 5303507 h 5310855"/>
              <a:gd name="connsiteX12" fmla="*/ 0 w 11925300"/>
              <a:gd name="connsiteY12" fmla="*/ 1923 h 5310855"/>
              <a:gd name="connsiteX0" fmla="*/ 0 w 11925300"/>
              <a:gd name="connsiteY0" fmla="*/ 1923 h 5310855"/>
              <a:gd name="connsiteX1" fmla="*/ 5047500 w 11925300"/>
              <a:gd name="connsiteY1" fmla="*/ 0 h 5310855"/>
              <a:gd name="connsiteX2" fmla="*/ 6831749 w 11925300"/>
              <a:gd name="connsiteY2" fmla="*/ 1047635 h 5310855"/>
              <a:gd name="connsiteX3" fmla="*/ 6834896 w 11925300"/>
              <a:gd name="connsiteY3" fmla="*/ 6700 h 5310855"/>
              <a:gd name="connsiteX4" fmla="*/ 11925300 w 11925300"/>
              <a:gd name="connsiteY4" fmla="*/ 1923 h 5310855"/>
              <a:gd name="connsiteX5" fmla="*/ 11909258 w 11925300"/>
              <a:gd name="connsiteY5" fmla="*/ 5303505 h 5310855"/>
              <a:gd name="connsiteX6" fmla="*/ 6827006 w 11925300"/>
              <a:gd name="connsiteY6" fmla="*/ 5310855 h 5310855"/>
              <a:gd name="connsiteX7" fmla="*/ 6820186 w 11925300"/>
              <a:gd name="connsiteY7" fmla="*/ 4137147 h 5310855"/>
              <a:gd name="connsiteX8" fmla="*/ 5051951 w 11925300"/>
              <a:gd name="connsiteY8" fmla="*/ 4131172 h 5310855"/>
              <a:gd name="connsiteX9" fmla="*/ 5060751 w 11925300"/>
              <a:gd name="connsiteY9" fmla="*/ 5305159 h 5310855"/>
              <a:gd name="connsiteX10" fmla="*/ 0 w 11925300"/>
              <a:gd name="connsiteY10" fmla="*/ 5303507 h 5310855"/>
              <a:gd name="connsiteX11" fmla="*/ 0 w 11925300"/>
              <a:gd name="connsiteY11" fmla="*/ 1923 h 5310855"/>
              <a:gd name="connsiteX0" fmla="*/ 0 w 11925300"/>
              <a:gd name="connsiteY0" fmla="*/ 1923 h 5310855"/>
              <a:gd name="connsiteX1" fmla="*/ 5047500 w 11925300"/>
              <a:gd name="connsiteY1" fmla="*/ 0 h 5310855"/>
              <a:gd name="connsiteX2" fmla="*/ 6834896 w 11925300"/>
              <a:gd name="connsiteY2" fmla="*/ 6700 h 5310855"/>
              <a:gd name="connsiteX3" fmla="*/ 11925300 w 11925300"/>
              <a:gd name="connsiteY3" fmla="*/ 1923 h 5310855"/>
              <a:gd name="connsiteX4" fmla="*/ 11909258 w 11925300"/>
              <a:gd name="connsiteY4" fmla="*/ 5303505 h 5310855"/>
              <a:gd name="connsiteX5" fmla="*/ 6827006 w 11925300"/>
              <a:gd name="connsiteY5" fmla="*/ 5310855 h 5310855"/>
              <a:gd name="connsiteX6" fmla="*/ 6820186 w 11925300"/>
              <a:gd name="connsiteY6" fmla="*/ 4137147 h 5310855"/>
              <a:gd name="connsiteX7" fmla="*/ 5051951 w 11925300"/>
              <a:gd name="connsiteY7" fmla="*/ 4131172 h 5310855"/>
              <a:gd name="connsiteX8" fmla="*/ 5060751 w 11925300"/>
              <a:gd name="connsiteY8" fmla="*/ 5305159 h 5310855"/>
              <a:gd name="connsiteX9" fmla="*/ 0 w 11925300"/>
              <a:gd name="connsiteY9" fmla="*/ 5303507 h 5310855"/>
              <a:gd name="connsiteX10" fmla="*/ 0 w 11925300"/>
              <a:gd name="connsiteY10" fmla="*/ 1923 h 53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5300" h="5310855">
                <a:moveTo>
                  <a:pt x="0" y="1923"/>
                </a:moveTo>
                <a:lnTo>
                  <a:pt x="5047500" y="0"/>
                </a:lnTo>
                <a:lnTo>
                  <a:pt x="6834896" y="6700"/>
                </a:lnTo>
                <a:lnTo>
                  <a:pt x="11925300" y="1923"/>
                </a:lnTo>
                <a:cubicBezTo>
                  <a:pt x="11919953" y="1918843"/>
                  <a:pt x="11914605" y="3386585"/>
                  <a:pt x="11909258" y="5303505"/>
                </a:cubicBezTo>
                <a:lnTo>
                  <a:pt x="6827006" y="5310855"/>
                </a:lnTo>
                <a:cubicBezTo>
                  <a:pt x="6827007" y="4928718"/>
                  <a:pt x="6820185" y="4519284"/>
                  <a:pt x="6820186" y="4137147"/>
                </a:cubicBezTo>
                <a:lnTo>
                  <a:pt x="5051951" y="4131172"/>
                </a:lnTo>
                <a:cubicBezTo>
                  <a:pt x="5054226" y="4517859"/>
                  <a:pt x="5058476" y="4918472"/>
                  <a:pt x="5060751" y="5305159"/>
                </a:cubicBezTo>
                <a:lnTo>
                  <a:pt x="0" y="5303507"/>
                </a:lnTo>
                <a:lnTo>
                  <a:pt x="0" y="1923"/>
                </a:lnTo>
                <a:close/>
              </a:path>
            </a:pathLst>
          </a:custGeom>
        </p:spPr>
        <p:txBody>
          <a:bodyPr/>
          <a:lstStyle>
            <a:lvl1pPr>
              <a:defRPr/>
            </a:lvl1pPr>
          </a:lstStyle>
          <a:p>
            <a:r>
              <a:rPr lang="nl-NL" dirty="0"/>
              <a:t>Click on icon to </a:t>
            </a:r>
            <a:r>
              <a:rPr lang="nl-NL" dirty="0" err="1"/>
              <a:t>insert</a:t>
            </a:r>
            <a:r>
              <a:rPr lang="nl-NL" dirty="0"/>
              <a:t> image</a:t>
            </a:r>
          </a:p>
        </p:txBody>
      </p:sp>
      <p:sp>
        <p:nvSpPr>
          <p:cNvPr id="14" name="Tijdelijke aanduiding voor tekst 13">
            <a:extLst>
              <a:ext uri="{FF2B5EF4-FFF2-40B4-BE49-F238E27FC236}">
                <a16:creationId xmlns:a16="http://schemas.microsoft.com/office/drawing/2014/main" id="{A65856D8-C802-4891-9AA9-1145899176E0}"/>
              </a:ext>
            </a:extLst>
          </p:cNvPr>
          <p:cNvSpPr>
            <a:spLocks noGrp="1"/>
          </p:cNvSpPr>
          <p:nvPr>
            <p:ph type="body" sz="quarter" idx="14" hasCustomPrompt="1"/>
          </p:nvPr>
        </p:nvSpPr>
        <p:spPr>
          <a:xfrm>
            <a:off x="1332452" y="5620923"/>
            <a:ext cx="9527093" cy="664746"/>
          </a:xfrm>
        </p:spPr>
        <p:txBody>
          <a:bodyPr>
            <a:noAutofit/>
          </a:bodyPr>
          <a:lstStyle>
            <a:lvl1pPr marL="0" indent="0" algn="ctr">
              <a:buNone/>
              <a:defRPr sz="4400">
                <a:solidFill>
                  <a:srgbClr val="474642"/>
                </a:solidFill>
                <a:latin typeface="Poppins ExtraBold" panose="00000900000000000000" pitchFamily="2" charset="0"/>
                <a:cs typeface="Poppins ExtraBold" panose="00000900000000000000" pitchFamily="2" charset="0"/>
              </a:defRPr>
            </a:lvl1pPr>
          </a:lstStyle>
          <a:p>
            <a:pPr lvl="0"/>
            <a:r>
              <a:rPr lang="nl-NL" dirty="0"/>
              <a:t>Click here </a:t>
            </a:r>
            <a:r>
              <a:rPr lang="nl-NL" dirty="0" err="1"/>
              <a:t>to</a:t>
            </a:r>
            <a:r>
              <a:rPr lang="nl-NL" dirty="0"/>
              <a:t> </a:t>
            </a:r>
            <a:r>
              <a:rPr lang="nl-NL" dirty="0" err="1"/>
              <a:t>add</a:t>
            </a:r>
            <a:r>
              <a:rPr lang="nl-NL" dirty="0"/>
              <a:t> a </a:t>
            </a:r>
            <a:r>
              <a:rPr lang="nl-NL" dirty="0" err="1"/>
              <a:t>title</a:t>
            </a:r>
            <a:endParaRPr lang="nl-NL" dirty="0"/>
          </a:p>
        </p:txBody>
      </p:sp>
      <p:sp>
        <p:nvSpPr>
          <p:cNvPr id="15" name="Tijdelijke aanduiding voor tekst 13">
            <a:extLst>
              <a:ext uri="{FF2B5EF4-FFF2-40B4-BE49-F238E27FC236}">
                <a16:creationId xmlns:a16="http://schemas.microsoft.com/office/drawing/2014/main" id="{7AE39A6B-C0A1-4C87-9D2C-12593AEC57F8}"/>
              </a:ext>
            </a:extLst>
          </p:cNvPr>
          <p:cNvSpPr>
            <a:spLocks noGrp="1"/>
          </p:cNvSpPr>
          <p:nvPr>
            <p:ph type="body" sz="quarter" idx="15" hasCustomPrompt="1"/>
          </p:nvPr>
        </p:nvSpPr>
        <p:spPr>
          <a:xfrm>
            <a:off x="3076824" y="6285669"/>
            <a:ext cx="6000249" cy="425867"/>
          </a:xfrm>
        </p:spPr>
        <p:txBody>
          <a:bodyPr>
            <a:noAutofit/>
          </a:bodyPr>
          <a:lstStyle>
            <a:lvl1pPr marL="0" indent="0" algn="ctr">
              <a:buNone/>
              <a:defRPr sz="2800">
                <a:solidFill>
                  <a:srgbClr val="474642"/>
                </a:solidFill>
                <a:latin typeface="Poppins Regular" panose="00000500000000000000" pitchFamily="2" charset="0"/>
                <a:cs typeface="Poppins Regular" panose="00000500000000000000" pitchFamily="2" charset="0"/>
              </a:defRPr>
            </a:lvl1pPr>
          </a:lstStyle>
          <a:p>
            <a:pPr lvl="0"/>
            <a:r>
              <a:rPr lang="nl-NL" dirty="0"/>
              <a:t>Click here </a:t>
            </a:r>
            <a:r>
              <a:rPr lang="nl-NL" dirty="0" err="1"/>
              <a:t>to</a:t>
            </a:r>
            <a:r>
              <a:rPr lang="nl-NL" dirty="0"/>
              <a:t> </a:t>
            </a:r>
            <a:r>
              <a:rPr lang="nl-NL" dirty="0" err="1"/>
              <a:t>add</a:t>
            </a:r>
            <a:r>
              <a:rPr lang="nl-NL" dirty="0"/>
              <a:t> a </a:t>
            </a:r>
            <a:r>
              <a:rPr lang="nl-NL" dirty="0" err="1"/>
              <a:t>subtitle</a:t>
            </a:r>
            <a:endParaRPr lang="nl-NL" dirty="0"/>
          </a:p>
        </p:txBody>
      </p:sp>
      <p:sp>
        <p:nvSpPr>
          <p:cNvPr id="11" name="Rechthoek 10">
            <a:extLst>
              <a:ext uri="{FF2B5EF4-FFF2-40B4-BE49-F238E27FC236}">
                <a16:creationId xmlns:a16="http://schemas.microsoft.com/office/drawing/2014/main" id="{7800D199-2A02-4E4A-88F4-890A014067D4}"/>
              </a:ext>
            </a:extLst>
          </p:cNvPr>
          <p:cNvSpPr/>
          <p:nvPr userDrawn="1"/>
        </p:nvSpPr>
        <p:spPr>
          <a:xfrm>
            <a:off x="5183553" y="4264838"/>
            <a:ext cx="1778593" cy="118061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D96DBF03-34B4-854A-BA6D-0B23A5677D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5086" y="4550490"/>
            <a:ext cx="1221827" cy="653168"/>
          </a:xfrm>
          <a:prstGeom prst="rect">
            <a:avLst/>
          </a:prstGeom>
        </p:spPr>
      </p:pic>
    </p:spTree>
    <p:extLst>
      <p:ext uri="{BB962C8B-B14F-4D97-AF65-F5344CB8AC3E}">
        <p14:creationId xmlns:p14="http://schemas.microsoft.com/office/powerpoint/2010/main" val="41266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Click </a:t>
            </a:r>
            <a:r>
              <a:rPr lang="nl-NL" dirty="0" err="1"/>
              <a:t>to</a:t>
            </a:r>
            <a:r>
              <a:rPr lang="nl-NL" dirty="0"/>
              <a:t> </a:t>
            </a:r>
            <a:r>
              <a:rPr lang="nl-NL" dirty="0" err="1"/>
              <a:t>edit</a:t>
            </a:r>
            <a:r>
              <a:rPr lang="nl-NL" dirty="0"/>
              <a:t> </a:t>
            </a:r>
            <a:r>
              <a:rPr lang="nl-NL" dirty="0" err="1"/>
              <a:t>title</a:t>
            </a:r>
            <a:r>
              <a:rPr lang="nl-NL" dirty="0"/>
              <a:t> </a:t>
            </a:r>
            <a:r>
              <a:rPr lang="nl-NL" dirty="0" err="1"/>
              <a:t>style</a:t>
            </a:r>
            <a:endParaRPr lang="nl-NL"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Click </a:t>
            </a:r>
            <a:r>
              <a:rPr lang="nl-NL" dirty="0" err="1"/>
              <a:t>to</a:t>
            </a:r>
            <a:r>
              <a:rPr lang="nl-NL" dirty="0"/>
              <a:t> </a:t>
            </a:r>
            <a:r>
              <a:rPr lang="nl-NL" dirty="0" err="1"/>
              <a:t>edit</a:t>
            </a:r>
            <a:r>
              <a:rPr lang="nl-NL" dirty="0"/>
              <a:t> Master tekst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B638B-E931-4E12-9926-0CDC8062445D}" type="datetimeFigureOut">
              <a:rPr lang="nl-NL" smtClean="0"/>
              <a:t>15-7-2022</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FD527-44D2-4F31-ACFB-A0DEAF4E8B73}" type="slidenum">
              <a:rPr lang="nl-NL" smtClean="0"/>
              <a:t>‹#›</a:t>
            </a:fld>
            <a:endParaRPr lang="nl-NL"/>
          </a:p>
        </p:txBody>
      </p:sp>
    </p:spTree>
    <p:extLst>
      <p:ext uri="{BB962C8B-B14F-4D97-AF65-F5344CB8AC3E}">
        <p14:creationId xmlns:p14="http://schemas.microsoft.com/office/powerpoint/2010/main" val="2331766244"/>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651" r:id="rId3"/>
    <p:sldLayoutId id="2147483652" r:id="rId4"/>
    <p:sldLayoutId id="2147483660" r:id="rId5"/>
    <p:sldLayoutId id="2147483661" r:id="rId6"/>
    <p:sldLayoutId id="2147483664" r:id="rId7"/>
    <p:sldLayoutId id="2147483662" r:id="rId8"/>
    <p:sldLayoutId id="2147483666"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DDZNm4KQE9o"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https://d24s38jd6z1bka.cloudfront.net/upload/images/courses/elements/252410-Screenshot-2021-09-28-at-11.26.25.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https://d24s38jd6z1bka.cloudfront.net/upload/images/courses/elements/252302-Screenshot-2021-09-27-at-14.42.43.pn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create.kahoot.it/details/aba065ad-36e8-449c-961f-732a1764f547"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p:txBody>
          <a:bodyPr/>
          <a:lstStyle/>
          <a:p>
            <a:r>
              <a:rPr lang="en-US" sz="4000" dirty="0"/>
              <a:t>Introductory Coaching Session</a:t>
            </a:r>
          </a:p>
        </p:txBody>
      </p:sp>
      <p:sp>
        <p:nvSpPr>
          <p:cNvPr id="4" name="Tijdelijke aanduiding voor tekst 3"/>
          <p:cNvSpPr>
            <a:spLocks noGrp="1"/>
          </p:cNvSpPr>
          <p:nvPr>
            <p:ph type="body" sz="quarter" idx="15"/>
          </p:nvPr>
        </p:nvSpPr>
        <p:spPr/>
        <p:txBody>
          <a:bodyPr/>
          <a:lstStyle/>
          <a:p>
            <a:r>
              <a:rPr lang="en-US" dirty="0"/>
              <a:t>November 2021</a:t>
            </a:r>
          </a:p>
        </p:txBody>
      </p:sp>
      <p:pic>
        <p:nvPicPr>
          <p:cNvPr id="9" name="Picture Placeholder 8">
            <a:extLst>
              <a:ext uri="{FF2B5EF4-FFF2-40B4-BE49-F238E27FC236}">
                <a16:creationId xmlns:a16="http://schemas.microsoft.com/office/drawing/2014/main" id="{AC719EB6-0B35-9E4A-84A2-6E00947FE1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575" b="16575"/>
          <a:stretch>
            <a:fillRect/>
          </a:stretch>
        </p:blipFill>
        <p:spPr>
          <a:xfrm>
            <a:off x="133348" y="116632"/>
            <a:ext cx="11925300" cy="5310855"/>
          </a:xfrm>
        </p:spPr>
      </p:pic>
      <p:sp>
        <p:nvSpPr>
          <p:cNvPr id="6" name="Tijdelijke aanduiding voor tekst 2">
            <a:extLst>
              <a:ext uri="{FF2B5EF4-FFF2-40B4-BE49-F238E27FC236}">
                <a16:creationId xmlns:a16="http://schemas.microsoft.com/office/drawing/2014/main" id="{2048C892-D243-FE4F-8617-6FA00610EB16}"/>
              </a:ext>
            </a:extLst>
          </p:cNvPr>
          <p:cNvSpPr txBox="1">
            <a:spLocks/>
          </p:cNvSpPr>
          <p:nvPr/>
        </p:nvSpPr>
        <p:spPr>
          <a:xfrm>
            <a:off x="7320136" y="260648"/>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solidFill>
                  <a:schemeClr val="bg1"/>
                </a:solidFill>
                <a:latin typeface="+mj-lt"/>
                <a:cs typeface="Poppins Black" panose="00000A00000000000000" pitchFamily="2" charset="0"/>
              </a:rPr>
              <a:t>1. </a:t>
            </a:r>
            <a:r>
              <a:rPr lang="en-US" sz="1600" b="1" dirty="0">
                <a:solidFill>
                  <a:srgbClr val="EE7402"/>
                </a:solidFill>
                <a:latin typeface="+mj-lt"/>
                <a:cs typeface="Poppins Black" panose="00000A00000000000000" pitchFamily="2" charset="0"/>
              </a:rPr>
              <a:t>|</a:t>
            </a:r>
            <a:r>
              <a:rPr lang="en-US" sz="1600" b="1" dirty="0">
                <a:latin typeface="+mj-lt"/>
                <a:cs typeface="Poppins Black" panose="00000A00000000000000" pitchFamily="2" charset="0"/>
              </a:rPr>
              <a:t> </a:t>
            </a:r>
            <a:r>
              <a:rPr lang="en-US" sz="1600" b="1" dirty="0">
                <a:solidFill>
                  <a:schemeClr val="bg1"/>
                </a:solidFill>
                <a:latin typeface="+mj-lt"/>
                <a:cs typeface="Poppins Black" panose="00000A00000000000000" pitchFamily="2" charset="0"/>
              </a:rPr>
              <a:t>Welcome</a:t>
            </a:r>
          </a:p>
        </p:txBody>
      </p:sp>
    </p:spTree>
    <p:extLst>
      <p:ext uri="{BB962C8B-B14F-4D97-AF65-F5344CB8AC3E}">
        <p14:creationId xmlns:p14="http://schemas.microsoft.com/office/powerpoint/2010/main" val="2468161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9.</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Disaster</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Disaster?</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2044600"/>
            <a:ext cx="10664952" cy="3256608"/>
          </a:xfrm>
        </p:spPr>
        <p:txBody>
          <a:bodyPr numCol="1">
            <a:normAutofit/>
          </a:bodyPr>
          <a:lstStyle/>
          <a:p>
            <a:r>
              <a:rPr lang="en-US" dirty="0">
                <a:solidFill>
                  <a:srgbClr val="EE7402"/>
                </a:solidFill>
                <a:latin typeface="Poppins" pitchFamily="2" charset="77"/>
                <a:cs typeface="Poppins" pitchFamily="2" charset="77"/>
              </a:rPr>
              <a:t>What is a disaster?</a:t>
            </a:r>
            <a:br>
              <a:rPr lang="en-US" dirty="0">
                <a:latin typeface="Poppins" pitchFamily="2" charset="77"/>
                <a:cs typeface="Poppins" pitchFamily="2" charset="77"/>
              </a:rPr>
            </a:br>
            <a:r>
              <a:rPr lang="en-US" dirty="0">
                <a:latin typeface="Poppins" pitchFamily="2" charset="77"/>
                <a:cs typeface="Poppins" pitchFamily="2" charset="77"/>
              </a:rPr>
              <a:t>A </a:t>
            </a:r>
            <a:r>
              <a:rPr lang="en-US" dirty="0">
                <a:solidFill>
                  <a:srgbClr val="474642"/>
                </a:solidFill>
                <a:latin typeface="Poppins" pitchFamily="2" charset="77"/>
                <a:cs typeface="Poppins" pitchFamily="2" charset="77"/>
              </a:rPr>
              <a:t>disaster</a:t>
            </a:r>
            <a:r>
              <a:rPr lang="en-US" dirty="0">
                <a:latin typeface="Poppins" pitchFamily="2" charset="77"/>
                <a:cs typeface="Poppins" pitchFamily="2" charset="77"/>
              </a:rPr>
              <a:t> is the sudden or unexpected occurrence of an event that causes human suffering, disruption or damage to a vulnerable population. </a:t>
            </a:r>
          </a:p>
          <a:p>
            <a:r>
              <a:rPr lang="en-US" dirty="0">
                <a:latin typeface="Poppins" pitchFamily="2" charset="77"/>
                <a:cs typeface="Poppins" pitchFamily="2" charset="77"/>
              </a:rPr>
              <a:t>The definition can be seen as three separate elements (CRED, 2012):</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Diagram 4">
            <a:extLst>
              <a:ext uri="{FF2B5EF4-FFF2-40B4-BE49-F238E27FC236}">
                <a16:creationId xmlns:a16="http://schemas.microsoft.com/office/drawing/2014/main" id="{60E86506-E643-0A46-A8AB-7E0C871A5686}"/>
              </a:ext>
            </a:extLst>
          </p:cNvPr>
          <p:cNvGraphicFramePr/>
          <p:nvPr>
            <p:extLst>
              <p:ext uri="{D42A27DB-BD31-4B8C-83A1-F6EECF244321}">
                <p14:modId xmlns:p14="http://schemas.microsoft.com/office/powerpoint/2010/main" val="4119885026"/>
              </p:ext>
            </p:extLst>
          </p:nvPr>
        </p:nvGraphicFramePr>
        <p:xfrm>
          <a:off x="1600972" y="1878608"/>
          <a:ext cx="9139408" cy="5726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0399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10.</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Hazard</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74642"/>
                </a:solidFill>
                <a:latin typeface="Poppins ExtraBold" panose="00000900000000000000" pitchFamily="2" charset="0"/>
                <a:ea typeface="+mj-ea"/>
                <a:cs typeface="Poppins ExtraBold" panose="00000900000000000000" pitchFamily="2" charset="0"/>
              </a:rPr>
              <a:t>Hazard?</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88840"/>
            <a:ext cx="10664952" cy="3256608"/>
          </a:xfrm>
        </p:spPr>
        <p:txBody>
          <a:bodyPr numCol="1">
            <a:noAutofit/>
          </a:bodyPr>
          <a:lstStyle/>
          <a:p>
            <a:r>
              <a:rPr lang="en-US" dirty="0">
                <a:solidFill>
                  <a:srgbClr val="EE7402"/>
                </a:solidFill>
                <a:latin typeface="Poppins" pitchFamily="2" charset="77"/>
                <a:cs typeface="Poppins" pitchFamily="2" charset="77"/>
              </a:rPr>
              <a:t>What is hazard?</a:t>
            </a:r>
            <a:br>
              <a:rPr lang="en-US" dirty="0">
                <a:solidFill>
                  <a:srgbClr val="474642"/>
                </a:solidFill>
                <a:latin typeface="Poppins" pitchFamily="2" charset="77"/>
                <a:cs typeface="Poppins" pitchFamily="2" charset="77"/>
              </a:rPr>
            </a:br>
            <a:r>
              <a:rPr lang="en-US" dirty="0">
                <a:solidFill>
                  <a:srgbClr val="474642"/>
                </a:solidFill>
                <a:latin typeface="Poppins" pitchFamily="2" charset="77"/>
                <a:cs typeface="Poppins" pitchFamily="2" charset="77"/>
              </a:rPr>
              <a:t>A</a:t>
            </a:r>
            <a:r>
              <a:rPr lang="en-US" dirty="0">
                <a:solidFill>
                  <a:srgbClr val="EE7402"/>
                </a:solidFill>
                <a:latin typeface="Poppins" pitchFamily="2" charset="77"/>
                <a:cs typeface="Poppins" pitchFamily="2" charset="77"/>
              </a:rPr>
              <a:t> </a:t>
            </a:r>
            <a:r>
              <a:rPr lang="en-US" dirty="0">
                <a:solidFill>
                  <a:srgbClr val="474642"/>
                </a:solidFill>
                <a:latin typeface="Poppins" pitchFamily="2" charset="77"/>
                <a:cs typeface="Poppins" pitchFamily="2" charset="77"/>
              </a:rPr>
              <a:t>hazard is a </a:t>
            </a:r>
            <a:r>
              <a:rPr lang="en-US" b="1" dirty="0">
                <a:solidFill>
                  <a:srgbClr val="474642"/>
                </a:solidFill>
                <a:latin typeface="Poppins" pitchFamily="2" charset="77"/>
                <a:cs typeface="Poppins" pitchFamily="2" charset="77"/>
              </a:rPr>
              <a:t>threat</a:t>
            </a:r>
            <a:r>
              <a:rPr lang="en-US" dirty="0">
                <a:solidFill>
                  <a:schemeClr val="accent2"/>
                </a:solidFill>
                <a:latin typeface="Poppins" pitchFamily="2" charset="77"/>
                <a:cs typeface="Poppins" pitchFamily="2" charset="77"/>
              </a:rPr>
              <a:t> </a:t>
            </a:r>
            <a:r>
              <a:rPr lang="en-US" dirty="0">
                <a:latin typeface="Poppins" pitchFamily="2" charset="77"/>
                <a:cs typeface="Poppins" pitchFamily="2" charset="77"/>
              </a:rPr>
              <a:t>- A natural or man-made event that has the potential to cause injury to life, damage to property, livelihood, environment, and can potentially trigger a disaster.</a:t>
            </a:r>
          </a:p>
          <a:p>
            <a:r>
              <a:rPr lang="en-US" dirty="0">
                <a:solidFill>
                  <a:srgbClr val="EE7402"/>
                </a:solidFill>
                <a:latin typeface="Poppins" pitchFamily="2" charset="77"/>
                <a:cs typeface="Poppins" pitchFamily="2" charset="77"/>
              </a:rPr>
              <a:t>There are two types of classification for hazards:</a:t>
            </a:r>
          </a:p>
          <a:p>
            <a:pPr marL="457200" indent="-457200">
              <a:buAutoNum type="arabicPeriod"/>
            </a:pPr>
            <a:r>
              <a:rPr lang="en-US" dirty="0">
                <a:latin typeface="Poppins" pitchFamily="2" charset="77"/>
                <a:cs typeface="Poppins" pitchFamily="2" charset="77"/>
              </a:rPr>
              <a:t>Man-made</a:t>
            </a:r>
          </a:p>
          <a:p>
            <a:pPr marL="457200" indent="-457200">
              <a:buAutoNum type="arabicPeriod"/>
            </a:pPr>
            <a:r>
              <a:rPr lang="en-US" dirty="0">
                <a:latin typeface="Poppins" pitchFamily="2" charset="77"/>
                <a:cs typeface="Poppins" pitchFamily="2" charset="77"/>
              </a:rPr>
              <a:t>Natural</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3816589" y="4149080"/>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4592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11.</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Hazard</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74642"/>
                </a:solidFill>
                <a:latin typeface="Poppins ExtraBold" panose="00000900000000000000" pitchFamily="2" charset="0"/>
                <a:ea typeface="+mj-ea"/>
                <a:cs typeface="Poppins ExtraBold" panose="00000900000000000000" pitchFamily="2" charset="0"/>
              </a:rPr>
              <a:t>Hazard?</a:t>
            </a:r>
            <a:endParaRPr lang="en-GB" sz="4000" dirty="0">
              <a:solidFill>
                <a:srgbClr val="474642"/>
              </a:solidFill>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3816589" y="4149080"/>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7E12D0BB-A27E-7C43-B4B4-2A29747A2BBF}"/>
              </a:ext>
            </a:extLst>
          </p:cNvPr>
          <p:cNvSpPr/>
          <p:nvPr/>
        </p:nvSpPr>
        <p:spPr>
          <a:xfrm>
            <a:off x="4741593" y="5373216"/>
            <a:ext cx="2578543"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153E6F98-EB29-D846-B75B-339628CE003A}"/>
              </a:ext>
            </a:extLst>
          </p:cNvPr>
          <p:cNvGraphicFramePr/>
          <p:nvPr>
            <p:extLst>
              <p:ext uri="{D42A27DB-BD31-4B8C-83A1-F6EECF244321}">
                <p14:modId xmlns:p14="http://schemas.microsoft.com/office/powerpoint/2010/main" val="3461700153"/>
              </p:ext>
            </p:extLst>
          </p:nvPr>
        </p:nvGraphicFramePr>
        <p:xfrm>
          <a:off x="81465" y="2095688"/>
          <a:ext cx="11898797" cy="4357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5353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12.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Vulnerability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Vulnerability</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10664952" cy="3256608"/>
          </a:xfrm>
        </p:spPr>
        <p:txBody>
          <a:bodyPr numCol="1">
            <a:normAutofit/>
          </a:bodyPr>
          <a:lstStyle/>
          <a:p>
            <a:r>
              <a:rPr lang="en-US" dirty="0">
                <a:solidFill>
                  <a:srgbClr val="EE7402"/>
                </a:solidFill>
              </a:rPr>
              <a:t>What is Vulnerability? </a:t>
            </a:r>
            <a:br>
              <a:rPr lang="en-US" dirty="0">
                <a:solidFill>
                  <a:schemeClr val="accent2"/>
                </a:solidFill>
              </a:rPr>
            </a:br>
            <a:r>
              <a:rPr lang="en-US" dirty="0">
                <a:solidFill>
                  <a:srgbClr val="474642"/>
                </a:solidFill>
              </a:rPr>
              <a:t>Vulnerability</a:t>
            </a:r>
            <a:r>
              <a:rPr lang="en-US" dirty="0"/>
              <a:t> is being exposed to the negative impacts of a hazard (which can turn into a disaster) due to location or being prone/susceptible to damage or injury. Vulnerability is often related to economic poverty, social isolation, and political marginalization. </a:t>
            </a:r>
          </a:p>
          <a:p>
            <a:r>
              <a:rPr lang="en-US" dirty="0"/>
              <a:t>Vulnerability can be split up into five aspects.</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612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13.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Vulnerability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Vulnerability</a:t>
            </a:r>
            <a:endParaRPr lang="en-GB" sz="4000" dirty="0">
              <a:solidFill>
                <a:srgbClr val="464643"/>
              </a:solidFill>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Diagram 7">
            <a:extLst>
              <a:ext uri="{FF2B5EF4-FFF2-40B4-BE49-F238E27FC236}">
                <a16:creationId xmlns:a16="http://schemas.microsoft.com/office/drawing/2014/main" id="{8BE5E462-4A00-6844-B559-C52E072760C8}"/>
              </a:ext>
            </a:extLst>
          </p:cNvPr>
          <p:cNvGraphicFramePr/>
          <p:nvPr>
            <p:extLst>
              <p:ext uri="{D42A27DB-BD31-4B8C-83A1-F6EECF244321}">
                <p14:modId xmlns:p14="http://schemas.microsoft.com/office/powerpoint/2010/main" val="3295905747"/>
              </p:ext>
            </p:extLst>
          </p:nvPr>
        </p:nvGraphicFramePr>
        <p:xfrm>
          <a:off x="658162" y="2008247"/>
          <a:ext cx="10982454" cy="3508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13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14.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Capacity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Capacity?</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10664952" cy="3256608"/>
          </a:xfrm>
        </p:spPr>
        <p:txBody>
          <a:bodyPr numCol="1">
            <a:normAutofit/>
          </a:bodyPr>
          <a:lstStyle/>
          <a:p>
            <a:r>
              <a:rPr lang="en-US" dirty="0">
                <a:solidFill>
                  <a:schemeClr val="accent2"/>
                </a:solidFill>
                <a:latin typeface="Poppins" pitchFamily="2" charset="77"/>
                <a:cs typeface="Poppins" pitchFamily="2" charset="77"/>
              </a:rPr>
              <a:t>What is capacity?</a:t>
            </a:r>
            <a:br>
              <a:rPr lang="en-US" dirty="0">
                <a:solidFill>
                  <a:schemeClr val="accent2"/>
                </a:solidFill>
                <a:latin typeface="Poppins" pitchFamily="2" charset="77"/>
                <a:cs typeface="Poppins" pitchFamily="2" charset="77"/>
              </a:rPr>
            </a:br>
            <a:r>
              <a:rPr lang="en-US" dirty="0">
                <a:solidFill>
                  <a:srgbClr val="464643"/>
                </a:solidFill>
                <a:latin typeface="Poppins" pitchFamily="2" charset="77"/>
                <a:cs typeface="Poppins" pitchFamily="2" charset="77"/>
              </a:rPr>
              <a:t>Capacity</a:t>
            </a:r>
            <a:r>
              <a:rPr lang="en-US" dirty="0">
                <a:latin typeface="Poppins" pitchFamily="2" charset="77"/>
                <a:cs typeface="Poppins" pitchFamily="2" charset="77"/>
              </a:rPr>
              <a:t> are the strengths, coping strategies, and resources that exist within the people and their communities. These can be used to mitigate, prepare for, and cope with damaging effects of disaster, or quickly recover from a disaster.</a:t>
            </a:r>
            <a:br>
              <a:rPr lang="en-US" dirty="0">
                <a:latin typeface="Poppins" pitchFamily="2" charset="77"/>
                <a:cs typeface="Poppins" pitchFamily="2" charset="77"/>
              </a:rPr>
            </a:br>
            <a:r>
              <a:rPr lang="en-US" dirty="0">
                <a:latin typeface="Poppins" pitchFamily="2" charset="77"/>
                <a:cs typeface="Poppins" pitchFamily="2" charset="77"/>
              </a:rPr>
              <a:t>For example; resources, knowledge skills, and social safety nets.</a:t>
            </a:r>
          </a:p>
          <a:p>
            <a:br>
              <a:rPr lang="en-US" i="1" dirty="0">
                <a:solidFill>
                  <a:schemeClr val="accent2"/>
                </a:solidFill>
                <a:latin typeface="Poppins" pitchFamily="2" charset="77"/>
                <a:cs typeface="Poppins" pitchFamily="2" charset="77"/>
              </a:rPr>
            </a:br>
            <a:r>
              <a:rPr lang="en-US" i="1" dirty="0">
                <a:solidFill>
                  <a:schemeClr val="accent2"/>
                </a:solidFill>
                <a:latin typeface="Poppins" pitchFamily="2" charset="77"/>
                <a:cs typeface="Poppins" pitchFamily="2" charset="77"/>
                <a:sym typeface="Wingdings" pitchFamily="2" charset="2"/>
              </a:rPr>
              <a:t> </a:t>
            </a:r>
            <a:r>
              <a:rPr lang="en-US" i="1" dirty="0">
                <a:solidFill>
                  <a:schemeClr val="accent2"/>
                </a:solidFill>
                <a:latin typeface="Poppins" pitchFamily="2" charset="77"/>
                <a:cs typeface="Poppins" pitchFamily="2" charset="77"/>
              </a:rPr>
              <a:t>The absence of capacity leads to vulnerability and vice versa.</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286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15.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Risk</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23064"/>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Risk?</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9415" y="1939611"/>
            <a:ext cx="2878123" cy="3256608"/>
          </a:xfrm>
        </p:spPr>
        <p:txBody>
          <a:bodyPr numCol="1">
            <a:noAutofit/>
          </a:bodyPr>
          <a:lstStyle/>
          <a:p>
            <a:r>
              <a:rPr lang="en-US" dirty="0">
                <a:solidFill>
                  <a:schemeClr val="accent2"/>
                </a:solidFill>
                <a:latin typeface="Poppins" pitchFamily="2" charset="77"/>
                <a:cs typeface="Poppins" pitchFamily="2" charset="77"/>
              </a:rPr>
              <a:t>What is Risk?</a:t>
            </a:r>
            <a:br>
              <a:rPr lang="en-US" dirty="0">
                <a:solidFill>
                  <a:schemeClr val="accent2"/>
                </a:solidFill>
                <a:latin typeface="Poppins" pitchFamily="2" charset="77"/>
                <a:cs typeface="Poppins" pitchFamily="2" charset="77"/>
              </a:rPr>
            </a:br>
            <a:r>
              <a:rPr lang="en-US" dirty="0">
                <a:solidFill>
                  <a:srgbClr val="464643"/>
                </a:solidFill>
                <a:latin typeface="Poppins" pitchFamily="2" charset="77"/>
                <a:cs typeface="Poppins" pitchFamily="2" charset="77"/>
              </a:rPr>
              <a:t>Risk</a:t>
            </a:r>
            <a:r>
              <a:rPr lang="en-US" dirty="0">
                <a:latin typeface="Poppins" pitchFamily="2" charset="77"/>
                <a:cs typeface="Poppins" pitchFamily="2" charset="77"/>
              </a:rPr>
              <a:t> is the probability of an outcome having a negative impact on people, assets and systems (UNDRR, 2021).</a:t>
            </a:r>
          </a:p>
          <a:p>
            <a:r>
              <a:rPr lang="en-US" dirty="0">
                <a:latin typeface="Poppins" pitchFamily="2" charset="77"/>
                <a:cs typeface="Poppins" pitchFamily="2" charset="77"/>
              </a:rPr>
              <a:t>Disaster risk is a result of three elements:</a:t>
            </a:r>
          </a:p>
          <a:p>
            <a:pPr marL="285750" indent="-285750">
              <a:buFontTx/>
              <a:buChar char="-"/>
            </a:pPr>
            <a:endParaRPr lang="en-US" dirty="0">
              <a:latin typeface="Poppins" pitchFamily="2" charset="77"/>
              <a:cs typeface="Poppins" pitchFamily="2" charset="77"/>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Diagram 4">
            <a:extLst>
              <a:ext uri="{FF2B5EF4-FFF2-40B4-BE49-F238E27FC236}">
                <a16:creationId xmlns:a16="http://schemas.microsoft.com/office/drawing/2014/main" id="{C028733D-B184-6A4B-856E-FF354CBEB9DC}"/>
              </a:ext>
            </a:extLst>
          </p:cNvPr>
          <p:cNvGraphicFramePr/>
          <p:nvPr>
            <p:extLst>
              <p:ext uri="{D42A27DB-BD31-4B8C-83A1-F6EECF244321}">
                <p14:modId xmlns:p14="http://schemas.microsoft.com/office/powerpoint/2010/main" val="897560737"/>
              </p:ext>
            </p:extLst>
          </p:nvPr>
        </p:nvGraphicFramePr>
        <p:xfrm>
          <a:off x="3717539" y="103466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8187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16.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Risk</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23064"/>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Risk?</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1039913" y="2044600"/>
            <a:ext cx="10664952" cy="3256608"/>
          </a:xfrm>
        </p:spPr>
        <p:txBody>
          <a:bodyPr numCol="1">
            <a:noAutofit/>
          </a:bodyPr>
          <a:lstStyle/>
          <a:p>
            <a:r>
              <a:rPr lang="en-US" dirty="0"/>
              <a:t>The disaster risk formula is essential to understand which elements contribute to disaster risk. As well as see how hazard, vulnerability and capacity are linked to each other and can either increase or decrease disaster risk of a community.</a:t>
            </a:r>
          </a:p>
          <a:p>
            <a:pPr marL="285750" indent="-285750">
              <a:buFontTx/>
              <a:buChar char="-"/>
            </a:pPr>
            <a:endParaRPr lang="en-US" dirty="0">
              <a:latin typeface="Poppins" pitchFamily="2" charset="77"/>
              <a:cs typeface="Poppins" pitchFamily="2" charset="77"/>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D75C6FB-FACB-6C40-A05B-0B0DD555C181}"/>
                  </a:ext>
                </a:extLst>
              </p:cNvPr>
              <p:cNvSpPr txBox="1"/>
              <p:nvPr/>
            </p:nvSpPr>
            <p:spPr>
              <a:xfrm>
                <a:off x="1631504" y="3738468"/>
                <a:ext cx="8640960" cy="1274708"/>
              </a:xfrm>
              <a:prstGeom prst="rect">
                <a:avLst/>
              </a:prstGeom>
              <a:ln>
                <a:noFill/>
                <a:prstDash val="sysDash"/>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de-DE" sz="4000" b="0" i="0" smtClean="0">
                          <a:solidFill>
                            <a:srgbClr val="474642"/>
                          </a:solidFill>
                          <a:latin typeface="Cambria Math" panose="02040503050406030204" pitchFamily="18" charset="0"/>
                        </a:rPr>
                        <m:t>Disaster</m:t>
                      </m:r>
                      <m:r>
                        <a:rPr lang="de-DE" sz="4000" b="0" i="0" smtClean="0">
                          <a:solidFill>
                            <a:srgbClr val="474642"/>
                          </a:solidFill>
                          <a:latin typeface="Cambria Math" panose="02040503050406030204" pitchFamily="18" charset="0"/>
                        </a:rPr>
                        <m:t> </m:t>
                      </m:r>
                      <m:r>
                        <m:rPr>
                          <m:sty m:val="p"/>
                        </m:rPr>
                        <a:rPr lang="de-DE" sz="4000" b="0" i="0" smtClean="0">
                          <a:solidFill>
                            <a:srgbClr val="474642"/>
                          </a:solidFill>
                          <a:latin typeface="Cambria Math" panose="02040503050406030204" pitchFamily="18" charset="0"/>
                        </a:rPr>
                        <m:t>Risk</m:t>
                      </m:r>
                      <m:r>
                        <a:rPr lang="de-DE" sz="4000" b="0" i="0" smtClean="0">
                          <a:solidFill>
                            <a:srgbClr val="474642"/>
                          </a:solidFill>
                          <a:latin typeface="Cambria Math" panose="02040503050406030204" pitchFamily="18" charset="0"/>
                        </a:rPr>
                        <m:t>=</m:t>
                      </m:r>
                      <m:f>
                        <m:fPr>
                          <m:ctrlPr>
                            <a:rPr lang="de-DE" sz="4000" i="1" smtClean="0">
                              <a:solidFill>
                                <a:srgbClr val="474642"/>
                              </a:solidFill>
                              <a:latin typeface="Cambria Math" panose="02040503050406030204" pitchFamily="18" charset="0"/>
                            </a:rPr>
                          </m:ctrlPr>
                        </m:fPr>
                        <m:num>
                          <m:r>
                            <m:rPr>
                              <m:sty m:val="p"/>
                            </m:rPr>
                            <a:rPr lang="de-DE" sz="4000" b="0" i="0" smtClean="0">
                              <a:solidFill>
                                <a:srgbClr val="474642"/>
                              </a:solidFill>
                              <a:latin typeface="Cambria Math" panose="02040503050406030204" pitchFamily="18" charset="0"/>
                            </a:rPr>
                            <m:t>Hazard</m:t>
                          </m:r>
                          <m:r>
                            <a:rPr lang="de-DE" sz="4000" b="0" i="0" smtClean="0">
                              <a:solidFill>
                                <a:srgbClr val="474642"/>
                              </a:solidFill>
                              <a:latin typeface="Cambria Math" panose="02040503050406030204" pitchFamily="18" charset="0"/>
                            </a:rPr>
                            <m:t> </m:t>
                          </m:r>
                          <m:r>
                            <m:rPr>
                              <m:sty m:val="p"/>
                            </m:rPr>
                            <a:rPr lang="de-DE" sz="4000" b="0" i="0" smtClean="0">
                              <a:solidFill>
                                <a:srgbClr val="474642"/>
                              </a:solidFill>
                              <a:latin typeface="Cambria Math" panose="02040503050406030204" pitchFamily="18" charset="0"/>
                            </a:rPr>
                            <m:t>x</m:t>
                          </m:r>
                          <m:r>
                            <a:rPr lang="de-DE" sz="4000" b="0" i="0" smtClean="0">
                              <a:solidFill>
                                <a:srgbClr val="474642"/>
                              </a:solidFill>
                              <a:latin typeface="Cambria Math" panose="02040503050406030204" pitchFamily="18" charset="0"/>
                            </a:rPr>
                            <m:t> </m:t>
                          </m:r>
                          <m:r>
                            <m:rPr>
                              <m:sty m:val="p"/>
                            </m:rPr>
                            <a:rPr lang="de-DE" sz="4000" b="0" i="0" smtClean="0">
                              <a:solidFill>
                                <a:srgbClr val="474642"/>
                              </a:solidFill>
                              <a:latin typeface="Cambria Math" panose="02040503050406030204" pitchFamily="18" charset="0"/>
                            </a:rPr>
                            <m:t>Vulnerability</m:t>
                          </m:r>
                        </m:num>
                        <m:den>
                          <m:r>
                            <m:rPr>
                              <m:sty m:val="p"/>
                            </m:rPr>
                            <a:rPr lang="de-DE" sz="4000" b="0" i="0" smtClean="0">
                              <a:solidFill>
                                <a:srgbClr val="474642"/>
                              </a:solidFill>
                              <a:latin typeface="Cambria Math" panose="02040503050406030204" pitchFamily="18" charset="0"/>
                            </a:rPr>
                            <m:t>Capacity</m:t>
                          </m:r>
                        </m:den>
                      </m:f>
                    </m:oMath>
                  </m:oMathPara>
                </a14:m>
                <a:endParaRPr lang="en-GB" sz="4000" dirty="0">
                  <a:solidFill>
                    <a:srgbClr val="474642"/>
                  </a:solidFill>
                  <a:cs typeface="Poppins" pitchFamily="2" charset="77"/>
                </a:endParaRPr>
              </a:p>
            </p:txBody>
          </p:sp>
        </mc:Choice>
        <mc:Fallback xmlns="">
          <p:sp>
            <p:nvSpPr>
              <p:cNvPr id="7" name="TextBox 6">
                <a:extLst>
                  <a:ext uri="{FF2B5EF4-FFF2-40B4-BE49-F238E27FC236}">
                    <a16:creationId xmlns:a16="http://schemas.microsoft.com/office/drawing/2014/main" id="{7D75C6FB-FACB-6C40-A05B-0B0DD555C181}"/>
                  </a:ext>
                </a:extLst>
              </p:cNvPr>
              <p:cNvSpPr txBox="1">
                <a:spLocks noRot="1" noChangeAspect="1" noMove="1" noResize="1" noEditPoints="1" noAdjustHandles="1" noChangeArrowheads="1" noChangeShapeType="1" noTextEdit="1"/>
              </p:cNvSpPr>
              <p:nvPr/>
            </p:nvSpPr>
            <p:spPr>
              <a:xfrm>
                <a:off x="1631504" y="3738468"/>
                <a:ext cx="8640960" cy="1274708"/>
              </a:xfrm>
              <a:prstGeom prst="rect">
                <a:avLst/>
              </a:prstGeom>
              <a:blipFill>
                <a:blip r:embed="rId3"/>
                <a:stretch>
                  <a:fillRect/>
                </a:stretch>
              </a:blipFill>
              <a:ln>
                <a:noFill/>
                <a:prstDash val="sysDash"/>
              </a:ln>
            </p:spPr>
            <p:txBody>
              <a:bodyPr/>
              <a:lstStyle/>
              <a:p>
                <a:r>
                  <a:rPr lang="nl-NL">
                    <a:noFill/>
                  </a:rPr>
                  <a:t> </a:t>
                </a:r>
              </a:p>
            </p:txBody>
          </p:sp>
        </mc:Fallback>
      </mc:AlternateContent>
    </p:spTree>
    <p:extLst>
      <p:ext uri="{BB962C8B-B14F-4D97-AF65-F5344CB8AC3E}">
        <p14:creationId xmlns:p14="http://schemas.microsoft.com/office/powerpoint/2010/main" val="1068658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17.</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Resilience</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23064"/>
            <a:ext cx="7806786" cy="661720"/>
          </a:xfrm>
          <a:prstGeom prst="rect">
            <a:avLst/>
          </a:prstGeom>
          <a:noFill/>
        </p:spPr>
        <p:txBody>
          <a:bodyPr wrap="square" rtlCol="0">
            <a:spAutoFit/>
          </a:bodyPr>
          <a:lstStyle/>
          <a:p>
            <a:pPr>
              <a:lnSpc>
                <a:spcPct val="90000"/>
              </a:lnSpc>
              <a:spcBef>
                <a:spcPct val="0"/>
              </a:spcBef>
            </a:pPr>
            <a:r>
              <a:rPr lang="en-US" sz="4000" dirty="0">
                <a:solidFill>
                  <a:srgbClr val="474642"/>
                </a:solidFill>
                <a:latin typeface="Poppins ExtraBold" panose="00000900000000000000" pitchFamily="2" charset="0"/>
                <a:ea typeface="+mj-ea"/>
                <a:cs typeface="Poppins ExtraBold" panose="00000900000000000000" pitchFamily="2" charset="0"/>
              </a:rPr>
              <a:t>Resilience</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10664952" cy="3256608"/>
          </a:xfrm>
        </p:spPr>
        <p:txBody>
          <a:bodyPr numCol="1">
            <a:normAutofit/>
          </a:bodyPr>
          <a:lstStyle/>
          <a:p>
            <a:r>
              <a:rPr lang="en-US" dirty="0">
                <a:solidFill>
                  <a:srgbClr val="EE7402"/>
                </a:solidFill>
              </a:rPr>
              <a:t>What is Resilience?</a:t>
            </a:r>
            <a:br>
              <a:rPr lang="en-US" dirty="0">
                <a:solidFill>
                  <a:srgbClr val="474642"/>
                </a:solidFill>
              </a:rPr>
            </a:br>
            <a:r>
              <a:rPr lang="en-US" dirty="0">
                <a:solidFill>
                  <a:srgbClr val="474642"/>
                </a:solidFill>
              </a:rPr>
              <a:t>Resilience </a:t>
            </a:r>
            <a:r>
              <a:rPr lang="en-US" dirty="0"/>
              <a:t>(in the context of disaster risk) is the ability of people, assets or systems exposed to hazards to resist, absorb, accommodate, adapt to, transform and recover from the effects of a hazard in a timely and efficient manner (UNDRR, 2021). </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38862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18. </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Exposure</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74642"/>
                </a:solidFill>
                <a:latin typeface="Poppins ExtraBold" panose="00000900000000000000" pitchFamily="2" charset="0"/>
                <a:ea typeface="+mj-ea"/>
                <a:cs typeface="Poppins ExtraBold" panose="00000900000000000000" pitchFamily="2" charset="0"/>
              </a:rPr>
              <a:t>Exposure</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10664952" cy="3256608"/>
          </a:xfrm>
        </p:spPr>
        <p:txBody>
          <a:bodyPr numCol="1">
            <a:normAutofit/>
          </a:bodyPr>
          <a:lstStyle/>
          <a:p>
            <a:r>
              <a:rPr lang="en-US" dirty="0">
                <a:solidFill>
                  <a:srgbClr val="EE7402"/>
                </a:solidFill>
              </a:rPr>
              <a:t>What is Exposure?</a:t>
            </a:r>
            <a:br>
              <a:rPr lang="en-US" dirty="0">
                <a:solidFill>
                  <a:srgbClr val="474642"/>
                </a:solidFill>
              </a:rPr>
            </a:br>
            <a:r>
              <a:rPr lang="en-US" dirty="0">
                <a:solidFill>
                  <a:srgbClr val="474642"/>
                </a:solidFill>
              </a:rPr>
              <a:t>Exposure</a:t>
            </a:r>
            <a:r>
              <a:rPr lang="en-US" dirty="0"/>
              <a:t> occurs when people, infrastructure, assets, or systems are located in hazard-prone areas. If people were not living in hazard-prone areas then there would be no exposure to risk. </a:t>
            </a:r>
          </a:p>
          <a:p>
            <a:r>
              <a:rPr lang="en-US" dirty="0"/>
              <a:t>The extent to which people are exposed depends on the type of hazard and level of vulnerability. </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7193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vert="horz" lIns="91440" tIns="45720" rIns="91440" bIns="45720" numCol="1" spcCol="360000" rtlCol="0" anchor="t">
            <a:normAutofit/>
          </a:bodyPr>
          <a:lstStyle/>
          <a:p>
            <a:r>
              <a:rPr lang="en-US" dirty="0">
                <a:solidFill>
                  <a:srgbClr val="464643"/>
                </a:solidFill>
                <a:latin typeface="Poppins"/>
                <a:cs typeface="Poppins Black"/>
              </a:rPr>
              <a:t>	</a:t>
            </a:r>
            <a:r>
              <a:rPr lang="en-US" dirty="0">
                <a:latin typeface="Poppins"/>
                <a:cs typeface="Poppins Black"/>
              </a:rPr>
              <a:t>Raise your hand if you have a question</a:t>
            </a:r>
          </a:p>
          <a:p>
            <a:pPr lvl="1"/>
            <a:endParaRPr lang="en-US" sz="2000" dirty="0">
              <a:latin typeface="Poppins"/>
              <a:cs typeface="Poppins Black"/>
            </a:endParaRPr>
          </a:p>
          <a:p>
            <a:pPr lvl="1"/>
            <a:endParaRPr lang="en-US" sz="2000" dirty="0">
              <a:latin typeface="Poppins"/>
              <a:cs typeface="Poppins Black"/>
            </a:endParaRPr>
          </a:p>
          <a:p>
            <a:pPr lvl="1"/>
            <a:r>
              <a:rPr lang="en-US" sz="2000" dirty="0">
                <a:latin typeface="Poppins"/>
                <a:cs typeface="Poppins Black"/>
              </a:rPr>
              <a:t>	Keep your microphone turned off </a:t>
            </a:r>
          </a:p>
          <a:p>
            <a:pPr lvl="1"/>
            <a:endParaRPr lang="en-US" sz="2000" dirty="0">
              <a:latin typeface="Poppins"/>
              <a:cs typeface="Poppins Black"/>
            </a:endParaRPr>
          </a:p>
          <a:p>
            <a:pPr lvl="1"/>
            <a:endParaRPr lang="en-US" sz="2000" dirty="0">
              <a:latin typeface="Poppins"/>
              <a:cs typeface="Poppins Black"/>
            </a:endParaRPr>
          </a:p>
          <a:p>
            <a:pPr lvl="1"/>
            <a:r>
              <a:rPr lang="en-US" sz="2000" dirty="0">
                <a:latin typeface="Poppins"/>
                <a:cs typeface="Poppins Black"/>
              </a:rPr>
              <a:t>	Keep your camera on</a:t>
            </a:r>
          </a:p>
          <a:p>
            <a:endParaRPr lang="en-US" sz="1600" dirty="0"/>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dirty="0">
                <a:latin typeface="+mj-lt"/>
                <a:cs typeface="Poppins Black" panose="00000A00000000000000" pitchFamily="2" charset="0"/>
              </a:rPr>
              <a:t>2. </a:t>
            </a:r>
            <a:r>
              <a:rPr lang="en-US" sz="1600" b="1" dirty="0">
                <a:solidFill>
                  <a:srgbClr val="EE7402"/>
                </a:solidFill>
                <a:latin typeface="+mj-lt"/>
                <a:cs typeface="Poppins Black" panose="00000A00000000000000" pitchFamily="2" charset="0"/>
              </a:rPr>
              <a:t>|</a:t>
            </a:r>
            <a:r>
              <a:rPr lang="en-US" sz="1600" b="1" dirty="0">
                <a:latin typeface="+mj-lt"/>
                <a:cs typeface="Poppins Black" panose="00000A00000000000000" pitchFamily="2" charset="0"/>
              </a:rPr>
              <a:t> House Rules </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775926"/>
            <a:ext cx="7806786" cy="978729"/>
          </a:xfrm>
          <a:prstGeom prst="rect">
            <a:avLst/>
          </a:prstGeom>
          <a:noFill/>
        </p:spPr>
        <p:txBody>
          <a:bodyPr wrap="square" lIns="91440" tIns="45720" rIns="91440" bIns="45720" rtlCol="0" anchor="t">
            <a:spAutoFit/>
          </a:bodyPr>
          <a:lstStyle/>
          <a:p>
            <a:pPr>
              <a:lnSpc>
                <a:spcPct val="90000"/>
              </a:lnSpc>
              <a:spcBef>
                <a:spcPct val="0"/>
              </a:spcBef>
            </a:pPr>
            <a:r>
              <a:rPr lang="en-GB" sz="4400">
                <a:solidFill>
                  <a:srgbClr val="464643"/>
                </a:solidFill>
                <a:latin typeface="Poppins ExtraBold"/>
                <a:ea typeface="+mj-ea"/>
                <a:cs typeface="Poppins ExtraBold"/>
              </a:rPr>
              <a:t>House rules</a:t>
            </a:r>
            <a:endParaRPr lang="en-GB">
              <a:solidFill>
                <a:srgbClr val="464643"/>
              </a:solidFill>
              <a:ea typeface="+mj-ea"/>
            </a:endParaRPr>
          </a:p>
          <a:p>
            <a:endParaRPr lang="en-GB"/>
          </a:p>
        </p:txBody>
      </p:sp>
      <p:pic>
        <p:nvPicPr>
          <p:cNvPr id="5" name="Graphic 4" descr="Raised hand with solid fill">
            <a:extLst>
              <a:ext uri="{FF2B5EF4-FFF2-40B4-BE49-F238E27FC236}">
                <a16:creationId xmlns:a16="http://schemas.microsoft.com/office/drawing/2014/main" id="{320714C1-8EBF-4991-99DA-3359BF6971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1999097"/>
            <a:ext cx="720000" cy="720000"/>
          </a:xfrm>
          <a:prstGeom prst="rect">
            <a:avLst/>
          </a:prstGeom>
          <a:effectLst>
            <a:outerShdw blurRad="50800" dist="38100" dir="18900000" algn="bl" rotWithShape="0">
              <a:prstClr val="black">
                <a:alpha val="40000"/>
              </a:prstClr>
            </a:outerShdw>
          </a:effectLst>
        </p:spPr>
      </p:pic>
      <p:pic>
        <p:nvPicPr>
          <p:cNvPr id="12" name="Graphic 11" descr="Camera with solid fill">
            <a:extLst>
              <a:ext uri="{FF2B5EF4-FFF2-40B4-BE49-F238E27FC236}">
                <a16:creationId xmlns:a16="http://schemas.microsoft.com/office/drawing/2014/main" id="{21FD8933-1133-42D6-83F6-9CFDD1C417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4079653"/>
            <a:ext cx="720000" cy="720000"/>
          </a:xfrm>
          <a:prstGeom prst="rect">
            <a:avLst/>
          </a:prstGeom>
          <a:effectLst>
            <a:outerShdw blurRad="50800" dist="38100" dir="18900000" algn="bl" rotWithShape="0">
              <a:prstClr val="black">
                <a:alpha val="40000"/>
              </a:prstClr>
            </a:outerShdw>
          </a:effectLst>
        </p:spPr>
      </p:pic>
      <p:pic>
        <p:nvPicPr>
          <p:cNvPr id="14" name="Graphic 13" descr="Mute speaker with solid fill">
            <a:extLst>
              <a:ext uri="{FF2B5EF4-FFF2-40B4-BE49-F238E27FC236}">
                <a16:creationId xmlns:a16="http://schemas.microsoft.com/office/drawing/2014/main" id="{A232DA13-A60E-4622-8A0D-307C68A905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200" y="3080029"/>
            <a:ext cx="720000" cy="72000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193436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19. </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Activity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b="1" dirty="0">
                <a:solidFill>
                  <a:srgbClr val="474642"/>
                </a:solidFill>
                <a:latin typeface="Poppins ExtraBold" pitchFamily="2" charset="77"/>
                <a:cs typeface="Poppins ExtraBold" pitchFamily="2" charset="77"/>
              </a:rPr>
              <a:t>Activity</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10370368" cy="3256608"/>
          </a:xfrm>
        </p:spPr>
        <p:txBody>
          <a:bodyPr numCol="1">
            <a:noAutofit/>
          </a:bodyPr>
          <a:lstStyle/>
          <a:p>
            <a:r>
              <a:rPr lang="en-US" dirty="0"/>
              <a:t>The following video looks at a community in the Philippines that is working towards becoming more prepared and resilient in a disaster-prone area. </a:t>
            </a:r>
          </a:p>
          <a:p>
            <a:r>
              <a:rPr lang="en-US" dirty="0"/>
              <a:t>Can you identify the answers to the questions below based on the information in the video? </a:t>
            </a:r>
          </a:p>
          <a:p>
            <a:pPr marL="457200" indent="-457200">
              <a:buClr>
                <a:schemeClr val="tx2"/>
              </a:buClr>
              <a:buFont typeface="+mj-lt"/>
              <a:buAutoNum type="arabicPeriod"/>
            </a:pPr>
            <a:r>
              <a:rPr lang="en-US" dirty="0"/>
              <a:t>Can you identify different types of hazards faced by the community?</a:t>
            </a:r>
          </a:p>
          <a:p>
            <a:pPr marL="457200" indent="-457200">
              <a:buClr>
                <a:schemeClr val="tx2"/>
              </a:buClr>
              <a:buFont typeface="+mj-lt"/>
              <a:buAutoNum type="arabicPeriod"/>
            </a:pPr>
            <a:r>
              <a:rPr lang="en-US" dirty="0"/>
              <a:t>What types of vulnerabilities and capacities do the community have?</a:t>
            </a:r>
          </a:p>
          <a:p>
            <a:pPr marL="457200" indent="-457200">
              <a:buClr>
                <a:schemeClr val="tx2"/>
              </a:buClr>
              <a:buFont typeface="+mj-lt"/>
              <a:buAutoNum type="arabicPeriod"/>
            </a:pPr>
            <a:r>
              <a:rPr lang="en-US" dirty="0"/>
              <a:t>Does the community have a Disaster Reduction Plan?</a:t>
            </a:r>
          </a:p>
          <a:p>
            <a:pPr marL="457200" indent="-457200">
              <a:buClr>
                <a:schemeClr val="tx2"/>
              </a:buClr>
              <a:buFont typeface="+mj-lt"/>
              <a:buAutoNum type="arabicPeriod"/>
            </a:pPr>
            <a:r>
              <a:rPr lang="en-US" dirty="0"/>
              <a:t>Does this make the community more Resilient?</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176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A9F69-E4FA-2B46-8C36-37507EB66ED6}"/>
              </a:ext>
            </a:extLst>
          </p:cNvPr>
          <p:cNvSpPr>
            <a:spLocks noGrp="1"/>
          </p:cNvSpPr>
          <p:nvPr>
            <p:ph type="body" sz="quarter" idx="13"/>
          </p:nvPr>
        </p:nvSpPr>
        <p:spPr/>
        <p:txBody>
          <a:bodyPr>
            <a:normAutofit/>
          </a:bodyPr>
          <a:lstStyle/>
          <a:p>
            <a:r>
              <a:rPr lang="en-US" dirty="0">
                <a:hlinkClick r:id="rId3"/>
              </a:rPr>
              <a:t>https://youtu.be/DDZNm4KQE9o</a:t>
            </a:r>
            <a:endParaRPr lang="en-US" dirty="0"/>
          </a:p>
          <a:p>
            <a:endParaRPr lang="en-US" dirty="0"/>
          </a:p>
        </p:txBody>
      </p:sp>
      <p:sp>
        <p:nvSpPr>
          <p:cNvPr id="3" name="Tijdelijke aanduiding voor tekst 2">
            <a:extLst>
              <a:ext uri="{FF2B5EF4-FFF2-40B4-BE49-F238E27FC236}">
                <a16:creationId xmlns:a16="http://schemas.microsoft.com/office/drawing/2014/main" id="{5363FCB2-4698-0D4C-B058-A308BA996428}"/>
              </a:ext>
            </a:extLst>
          </p:cNvPr>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20. </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Activity</a:t>
            </a:r>
          </a:p>
        </p:txBody>
      </p:sp>
    </p:spTree>
    <p:extLst>
      <p:ext uri="{BB962C8B-B14F-4D97-AF65-F5344CB8AC3E}">
        <p14:creationId xmlns:p14="http://schemas.microsoft.com/office/powerpoint/2010/main" val="4197934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C8A279B-7965-1B4D-8C16-14550F2A22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332" b="6332"/>
          <a:stretch>
            <a:fillRect/>
          </a:stretch>
        </p:blipFill>
        <p:spPr>
          <a:xfrm>
            <a:off x="133348" y="133928"/>
            <a:ext cx="5170563" cy="6581143"/>
          </a:xfrm>
        </p:spPr>
      </p:pic>
      <p:sp>
        <p:nvSpPr>
          <p:cNvPr id="3" name="Text Placeholder 2">
            <a:extLst>
              <a:ext uri="{FF2B5EF4-FFF2-40B4-BE49-F238E27FC236}">
                <a16:creationId xmlns:a16="http://schemas.microsoft.com/office/drawing/2014/main" id="{1FDCAEB7-AAE5-3047-A8DA-A1A1D6768887}"/>
              </a:ext>
            </a:extLst>
          </p:cNvPr>
          <p:cNvSpPr>
            <a:spLocks noGrp="1"/>
          </p:cNvSpPr>
          <p:nvPr>
            <p:ph type="body" sz="quarter" idx="14"/>
          </p:nvPr>
        </p:nvSpPr>
        <p:spPr>
          <a:xfrm>
            <a:off x="6528048" y="2925229"/>
            <a:ext cx="4531896" cy="998539"/>
          </a:xfrm>
        </p:spPr>
        <p:txBody>
          <a:bodyPr/>
          <a:lstStyle/>
          <a:p>
            <a:r>
              <a:rPr lang="en-US" dirty="0"/>
              <a:t>Are there any questions?</a:t>
            </a:r>
          </a:p>
        </p:txBody>
      </p:sp>
    </p:spTree>
    <p:extLst>
      <p:ext uri="{BB962C8B-B14F-4D97-AF65-F5344CB8AC3E}">
        <p14:creationId xmlns:p14="http://schemas.microsoft.com/office/powerpoint/2010/main" val="3953602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10" descr="Afbeelding met persoon, person, binnen, tafel&#10;&#10;Automatisch gegenereerde beschrijving">
            <a:extLst>
              <a:ext uri="{FF2B5EF4-FFF2-40B4-BE49-F238E27FC236}">
                <a16:creationId xmlns:a16="http://schemas.microsoft.com/office/drawing/2014/main" id="{E4047DC2-331B-B74A-AA5A-8BC48041358B}"/>
              </a:ext>
            </a:extLst>
          </p:cNvPr>
          <p:cNvPicPr>
            <a:picLocks noChangeAspect="1"/>
          </p:cNvPicPr>
          <p:nvPr/>
        </p:nvPicPr>
        <p:blipFill rotWithShape="1">
          <a:blip r:embed="rId3">
            <a:extLst>
              <a:ext uri="{28A0092B-C50C-407E-A947-70E740481C1C}">
                <a14:useLocalDpi xmlns:a14="http://schemas.microsoft.com/office/drawing/2010/main" val="0"/>
              </a:ext>
            </a:extLst>
          </a:blip>
          <a:srcRect l="7697" r="19898"/>
          <a:stretch/>
        </p:blipFill>
        <p:spPr>
          <a:xfrm>
            <a:off x="-882398" y="-27384"/>
            <a:ext cx="7495693" cy="6885384"/>
          </a:xfrm>
          <a:prstGeom prst="rect">
            <a:avLst/>
          </a:prstGeom>
        </p:spPr>
      </p:pic>
      <p:sp>
        <p:nvSpPr>
          <p:cNvPr id="2" name="Moon 1">
            <a:extLst>
              <a:ext uri="{FF2B5EF4-FFF2-40B4-BE49-F238E27FC236}">
                <a16:creationId xmlns:a16="http://schemas.microsoft.com/office/drawing/2014/main" id="{57B61DD4-B904-184F-9565-E61157EA3736}"/>
              </a:ext>
            </a:extLst>
          </p:cNvPr>
          <p:cNvSpPr/>
          <p:nvPr/>
        </p:nvSpPr>
        <p:spPr>
          <a:xfrm rot="10800000">
            <a:off x="4734743" y="-1035496"/>
            <a:ext cx="3737521" cy="8573417"/>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a:xfrm>
            <a:off x="7328770" y="1164383"/>
            <a:ext cx="4616078" cy="4599582"/>
          </a:xfrm>
        </p:spPr>
        <p:txBody>
          <a:bodyPr anchor="ctr">
            <a:normAutofit/>
          </a:bodyPr>
          <a:lstStyle/>
          <a:p>
            <a:pPr algn="ctr"/>
            <a:r>
              <a:rPr lang="en-US" sz="4000" dirty="0"/>
              <a:t>The Disaster Management Cycle</a:t>
            </a:r>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21. </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The DM Cycle</a:t>
            </a:r>
          </a:p>
        </p:txBody>
      </p:sp>
      <p:pic>
        <p:nvPicPr>
          <p:cNvPr id="13" name="Afbeelding 4">
            <a:extLst>
              <a:ext uri="{FF2B5EF4-FFF2-40B4-BE49-F238E27FC236}">
                <a16:creationId xmlns:a16="http://schemas.microsoft.com/office/drawing/2014/main" id="{D6696E2E-C206-3E4F-A385-10A46B2E6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0865"/>
            <a:ext cx="1953109" cy="1043518"/>
          </a:xfrm>
          <a:prstGeom prst="rect">
            <a:avLst/>
          </a:prstGeom>
        </p:spPr>
      </p:pic>
    </p:spTree>
    <p:extLst>
      <p:ext uri="{BB962C8B-B14F-4D97-AF65-F5344CB8AC3E}">
        <p14:creationId xmlns:p14="http://schemas.microsoft.com/office/powerpoint/2010/main" val="88564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22.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The DM Cycle</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900221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The Disaster Management Cycle</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6160329" cy="3256608"/>
          </a:xfrm>
        </p:spPr>
        <p:txBody>
          <a:bodyPr numCol="1">
            <a:noAutofit/>
          </a:bodyPr>
          <a:lstStyle/>
          <a:p>
            <a:r>
              <a:rPr lang="en-US" dirty="0">
                <a:solidFill>
                  <a:schemeClr val="accent2"/>
                </a:solidFill>
                <a:latin typeface="Poppins" pitchFamily="2" charset="77"/>
                <a:cs typeface="Poppins" pitchFamily="2" charset="77"/>
              </a:rPr>
              <a:t>What is the Disaster Management Cycle?</a:t>
            </a:r>
            <a:br>
              <a:rPr lang="en-US" dirty="0">
                <a:solidFill>
                  <a:schemeClr val="accent2"/>
                </a:solidFill>
                <a:latin typeface="Poppins" pitchFamily="2" charset="77"/>
                <a:cs typeface="Poppins" pitchFamily="2" charset="77"/>
              </a:rPr>
            </a:br>
            <a:r>
              <a:rPr lang="en-GB" dirty="0"/>
              <a:t>The Disaster Management (DM) cycle looks either reducing/avoiding losses or the negative impact of a disaster on a community. The DM cycle looks at four different phases that communities, governments, institutions, societies, and countries can use to prepare, mitigate, recover and respond to a disaster.</a:t>
            </a:r>
            <a:r>
              <a:rPr lang="en-US" dirty="0"/>
              <a:t> </a:t>
            </a:r>
          </a:p>
          <a:p>
            <a:r>
              <a:rPr lang="en-US" dirty="0">
                <a:latin typeface="Poppins" pitchFamily="2" charset="77"/>
                <a:cs typeface="Poppins" pitchFamily="2" charset="77"/>
              </a:rPr>
              <a:t>Four elements of the Disaster Management Cycle are: </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descr="https://d24s38jd6z1bka.cloudfront.net/upload/images/courses/elements/251940-Screenshot-2021-09-24-at-12.23.30.png">
            <a:extLst>
              <a:ext uri="{FF2B5EF4-FFF2-40B4-BE49-F238E27FC236}">
                <a16:creationId xmlns:a16="http://schemas.microsoft.com/office/drawing/2014/main" id="{7B65E0AF-9835-554D-BC10-6F7862FB7A2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98529" y="1893611"/>
            <a:ext cx="5193471" cy="4153685"/>
          </a:xfrm>
          <a:prstGeom prst="rect">
            <a:avLst/>
          </a:prstGeom>
          <a:noFill/>
          <a:ln>
            <a:noFill/>
          </a:ln>
        </p:spPr>
      </p:pic>
    </p:spTree>
    <p:extLst>
      <p:ext uri="{BB962C8B-B14F-4D97-AF65-F5344CB8AC3E}">
        <p14:creationId xmlns:p14="http://schemas.microsoft.com/office/powerpoint/2010/main" val="2785586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23.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Mitigation</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0872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Mitigation</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6693551" cy="3811182"/>
          </a:xfrm>
        </p:spPr>
        <p:txBody>
          <a:bodyPr numCol="1">
            <a:noAutofit/>
          </a:bodyPr>
          <a:lstStyle/>
          <a:p>
            <a:r>
              <a:rPr lang="en-GB" dirty="0">
                <a:solidFill>
                  <a:srgbClr val="EE7402"/>
                </a:solidFill>
              </a:rPr>
              <a:t>What is Mitigation?</a:t>
            </a:r>
            <a:br>
              <a:rPr lang="en-GB" dirty="0">
                <a:solidFill>
                  <a:srgbClr val="464643"/>
                </a:solidFill>
              </a:rPr>
            </a:br>
            <a:r>
              <a:rPr lang="en-GB" dirty="0">
                <a:solidFill>
                  <a:srgbClr val="464643"/>
                </a:solidFill>
              </a:rPr>
              <a:t>M</a:t>
            </a:r>
            <a:r>
              <a:rPr lang="en-GB" dirty="0"/>
              <a:t>inimizing and avoiding the negative impacts of a disaster to avoid damage or loss to assets, systems, or people. </a:t>
            </a:r>
            <a:br>
              <a:rPr lang="en-GB" dirty="0"/>
            </a:br>
            <a:br>
              <a:rPr lang="en-GB" dirty="0"/>
            </a:br>
            <a:r>
              <a:rPr lang="en-GB" dirty="0">
                <a:solidFill>
                  <a:srgbClr val="EE7402"/>
                </a:solidFill>
              </a:rPr>
              <a:t>Examples of Mitigation strategies:</a:t>
            </a:r>
            <a:br>
              <a:rPr lang="en-GB" dirty="0"/>
            </a:br>
            <a:r>
              <a:rPr lang="en-GB" dirty="0"/>
              <a:t>Building codes and zoning, vulnerability and capacity assessment, public education, policy study, and advocacy.</a:t>
            </a:r>
            <a:endParaRPr lang="en-US"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800BAFB8-4813-F241-B247-EC15D28991BD}"/>
              </a:ext>
            </a:extLst>
          </p:cNvPr>
          <p:cNvPicPr>
            <a:picLocks noChangeAspect="1"/>
          </p:cNvPicPr>
          <p:nvPr/>
        </p:nvPicPr>
        <p:blipFill>
          <a:blip r:embed="rId3"/>
          <a:stretch>
            <a:fillRect/>
          </a:stretch>
        </p:blipFill>
        <p:spPr>
          <a:xfrm>
            <a:off x="7752184" y="2077190"/>
            <a:ext cx="3816424" cy="4088114"/>
          </a:xfrm>
          <a:prstGeom prst="rect">
            <a:avLst/>
          </a:prstGeom>
        </p:spPr>
      </p:pic>
    </p:spTree>
    <p:extLst>
      <p:ext uri="{BB962C8B-B14F-4D97-AF65-F5344CB8AC3E}">
        <p14:creationId xmlns:p14="http://schemas.microsoft.com/office/powerpoint/2010/main" val="2040371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24.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Preparedness</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Preparedness?</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6064876" cy="3811182"/>
          </a:xfrm>
        </p:spPr>
        <p:txBody>
          <a:bodyPr numCol="1">
            <a:noAutofit/>
          </a:bodyPr>
          <a:lstStyle/>
          <a:p>
            <a:r>
              <a:rPr lang="en-GB" dirty="0">
                <a:solidFill>
                  <a:srgbClr val="EE7402"/>
                </a:solidFill>
              </a:rPr>
              <a:t>What is Preparedness?</a:t>
            </a:r>
            <a:br>
              <a:rPr lang="en-GB" dirty="0"/>
            </a:br>
            <a:r>
              <a:rPr lang="en-GB" dirty="0"/>
              <a:t>Strengthening the capacities of affected communities to cope with the impact of future disasters. </a:t>
            </a:r>
            <a:br>
              <a:rPr lang="en-GB" dirty="0"/>
            </a:br>
            <a:br>
              <a:rPr lang="en-GB" dirty="0"/>
            </a:br>
            <a:r>
              <a:rPr lang="en-GB" dirty="0">
                <a:solidFill>
                  <a:srgbClr val="EE7402"/>
                </a:solidFill>
              </a:rPr>
              <a:t>Examples of Preparation:</a:t>
            </a:r>
            <a:br>
              <a:rPr lang="en-GB" dirty="0"/>
            </a:br>
            <a:r>
              <a:rPr lang="en-GB" dirty="0"/>
              <a:t>Preparedness plans, emergency exercises/training, early warning systems, community risk assessment, strengthening the organization, and inter-agency arrangements.</a:t>
            </a:r>
            <a:endParaRPr lang="en-US"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EDF40AF1-4F1D-EF46-A311-FB1BEB9CA2EF}"/>
              </a:ext>
            </a:extLst>
          </p:cNvPr>
          <p:cNvPicPr>
            <a:picLocks noChangeAspect="1"/>
          </p:cNvPicPr>
          <p:nvPr/>
        </p:nvPicPr>
        <p:blipFill>
          <a:blip r:embed="rId3"/>
          <a:stretch>
            <a:fillRect/>
          </a:stretch>
        </p:blipFill>
        <p:spPr>
          <a:xfrm>
            <a:off x="6797756" y="2083109"/>
            <a:ext cx="4770852" cy="3578139"/>
          </a:xfrm>
          <a:prstGeom prst="rect">
            <a:avLst/>
          </a:prstGeom>
        </p:spPr>
      </p:pic>
    </p:spTree>
    <p:extLst>
      <p:ext uri="{BB962C8B-B14F-4D97-AF65-F5344CB8AC3E}">
        <p14:creationId xmlns:p14="http://schemas.microsoft.com/office/powerpoint/2010/main" val="771106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25.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Response</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Response</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6049889" cy="3811182"/>
          </a:xfrm>
        </p:spPr>
        <p:txBody>
          <a:bodyPr numCol="1">
            <a:normAutofit/>
          </a:bodyPr>
          <a:lstStyle/>
          <a:p>
            <a:r>
              <a:rPr lang="en-US" dirty="0">
                <a:solidFill>
                  <a:schemeClr val="accent2"/>
                </a:solidFill>
              </a:rPr>
              <a:t>What is Response?</a:t>
            </a:r>
            <a:br>
              <a:rPr lang="en-US" dirty="0">
                <a:solidFill>
                  <a:schemeClr val="accent2"/>
                </a:solidFill>
              </a:rPr>
            </a:br>
            <a:r>
              <a:rPr lang="en-US" dirty="0">
                <a:solidFill>
                  <a:srgbClr val="464643"/>
                </a:solidFill>
              </a:rPr>
              <a:t>I</a:t>
            </a:r>
            <a:r>
              <a:rPr lang="en-US" dirty="0"/>
              <a:t>mmediate aid and assistance to save lives and provide people with food, shelter, and medical assistance.</a:t>
            </a:r>
            <a:br>
              <a:rPr lang="en-US" dirty="0"/>
            </a:br>
            <a:br>
              <a:rPr lang="en-US" dirty="0"/>
            </a:br>
            <a:r>
              <a:rPr lang="en-GB" dirty="0">
                <a:solidFill>
                  <a:srgbClr val="EE7402"/>
                </a:solidFill>
              </a:rPr>
              <a:t>Examples of response:</a:t>
            </a:r>
            <a:br>
              <a:rPr lang="en-GB" dirty="0"/>
            </a:br>
            <a:r>
              <a:rPr lang="en-GB" dirty="0"/>
              <a:t>Provide medical/food/shelter/basic necessity assistance, emergency relief giving, emergency operations centre, search and rescue, repair critical facilities and services</a:t>
            </a:r>
            <a:r>
              <a:rPr lang="en-GB" sz="1700" dirty="0"/>
              <a:t>.</a:t>
            </a:r>
            <a:endParaRPr lang="en-US" sz="1700"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3738888" y="4178604"/>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01EE2AD7-E484-2849-8ECC-4A3493DC1A98}"/>
              </a:ext>
            </a:extLst>
          </p:cNvPr>
          <p:cNvPicPr>
            <a:picLocks noChangeAspect="1"/>
          </p:cNvPicPr>
          <p:nvPr/>
        </p:nvPicPr>
        <p:blipFill>
          <a:blip r:embed="rId3"/>
          <a:stretch>
            <a:fillRect/>
          </a:stretch>
        </p:blipFill>
        <p:spPr>
          <a:xfrm>
            <a:off x="6816080" y="2204864"/>
            <a:ext cx="4826373" cy="3217581"/>
          </a:xfrm>
          <a:prstGeom prst="rect">
            <a:avLst/>
          </a:prstGeom>
        </p:spPr>
      </p:pic>
    </p:spTree>
    <p:extLst>
      <p:ext uri="{BB962C8B-B14F-4D97-AF65-F5344CB8AC3E}">
        <p14:creationId xmlns:p14="http://schemas.microsoft.com/office/powerpoint/2010/main" val="2877192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26.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Recovery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Recovery</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6979276" cy="3811182"/>
          </a:xfrm>
        </p:spPr>
        <p:txBody>
          <a:bodyPr numCol="1">
            <a:normAutofit/>
          </a:bodyPr>
          <a:lstStyle/>
          <a:p>
            <a:r>
              <a:rPr lang="en-US" dirty="0">
                <a:solidFill>
                  <a:srgbClr val="EE7402"/>
                </a:solidFill>
                <a:latin typeface="Poppins" pitchFamily="2" charset="77"/>
                <a:cs typeface="Poppins" pitchFamily="2" charset="77"/>
              </a:rPr>
              <a:t>What is Recovery?</a:t>
            </a:r>
            <a:br>
              <a:rPr lang="en-US" dirty="0">
                <a:latin typeface="Poppins" pitchFamily="2" charset="77"/>
                <a:cs typeface="Poppins" pitchFamily="2" charset="77"/>
              </a:rPr>
            </a:br>
            <a:r>
              <a:rPr lang="en-US" dirty="0">
                <a:solidFill>
                  <a:srgbClr val="464643"/>
                </a:solidFill>
                <a:latin typeface="Poppins" pitchFamily="2" charset="77"/>
                <a:cs typeface="Poppins" pitchFamily="2" charset="77"/>
              </a:rPr>
              <a:t>Focusing </a:t>
            </a:r>
            <a:r>
              <a:rPr lang="en-US" dirty="0">
                <a:latin typeface="Poppins" pitchFamily="2" charset="77"/>
                <a:cs typeface="Poppins" pitchFamily="2" charset="77"/>
              </a:rPr>
              <a:t>on rebuilding or fixing what was damaged by a disaster. An important concept related to recovery is '</a:t>
            </a:r>
            <a:r>
              <a:rPr lang="en-US" i="1" dirty="0">
                <a:latin typeface="Poppins" pitchFamily="2" charset="77"/>
                <a:cs typeface="Poppins" pitchFamily="2" charset="77"/>
              </a:rPr>
              <a:t>Building Back Better</a:t>
            </a:r>
            <a:r>
              <a:rPr lang="en-US" dirty="0">
                <a:latin typeface="Poppins" pitchFamily="2" charset="77"/>
                <a:cs typeface="Poppins" pitchFamily="2" charset="77"/>
              </a:rPr>
              <a:t>' (BBB). </a:t>
            </a:r>
            <a:br>
              <a:rPr lang="en-US" dirty="0">
                <a:latin typeface="Poppins" pitchFamily="2" charset="77"/>
                <a:cs typeface="Poppins" pitchFamily="2" charset="77"/>
              </a:rPr>
            </a:br>
            <a:br>
              <a:rPr lang="en-US" dirty="0">
                <a:latin typeface="Poppins" pitchFamily="2" charset="77"/>
                <a:cs typeface="Poppins" pitchFamily="2" charset="77"/>
              </a:rPr>
            </a:br>
            <a:r>
              <a:rPr lang="en-GB" dirty="0">
                <a:solidFill>
                  <a:srgbClr val="EE7402"/>
                </a:solidFill>
                <a:latin typeface="Poppins" pitchFamily="2" charset="77"/>
                <a:cs typeface="Poppins" pitchFamily="2" charset="77"/>
              </a:rPr>
              <a:t>Examples of recovery:</a:t>
            </a:r>
            <a:br>
              <a:rPr lang="en-GB" dirty="0">
                <a:latin typeface="Poppins" pitchFamily="2" charset="77"/>
                <a:cs typeface="Poppins" pitchFamily="2" charset="77"/>
              </a:rPr>
            </a:br>
            <a:r>
              <a:rPr lang="en-GB" dirty="0">
                <a:latin typeface="Poppins" pitchFamily="2" charset="77"/>
                <a:cs typeface="Poppins" pitchFamily="2" charset="77"/>
              </a:rPr>
              <a:t>Creating alternative livelihood programs, resettlement &amp; rehousing and cash assistance programs</a:t>
            </a:r>
            <a:endParaRPr lang="en-US" dirty="0">
              <a:latin typeface="Poppins" pitchFamily="2" charset="77"/>
              <a:cs typeface="Poppins" pitchFamily="2" charset="77"/>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1D7136DB-9FF7-E745-B51E-DE8BC3741935}"/>
              </a:ext>
            </a:extLst>
          </p:cNvPr>
          <p:cNvPicPr>
            <a:picLocks noChangeAspect="1"/>
          </p:cNvPicPr>
          <p:nvPr/>
        </p:nvPicPr>
        <p:blipFill>
          <a:blip r:embed="rId3"/>
          <a:stretch>
            <a:fillRect/>
          </a:stretch>
        </p:blipFill>
        <p:spPr>
          <a:xfrm>
            <a:off x="7817475" y="2575366"/>
            <a:ext cx="3809508" cy="2539672"/>
          </a:xfrm>
          <a:prstGeom prst="rect">
            <a:avLst/>
          </a:prstGeom>
        </p:spPr>
      </p:pic>
    </p:spTree>
    <p:extLst>
      <p:ext uri="{BB962C8B-B14F-4D97-AF65-F5344CB8AC3E}">
        <p14:creationId xmlns:p14="http://schemas.microsoft.com/office/powerpoint/2010/main" val="4149943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27. </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Activity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b="1" dirty="0">
                <a:solidFill>
                  <a:srgbClr val="474642"/>
                </a:solidFill>
                <a:latin typeface="Poppins ExtraBold" pitchFamily="2" charset="77"/>
                <a:cs typeface="Poppins ExtraBold" pitchFamily="2" charset="77"/>
              </a:rPr>
              <a:t>Activity</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39611"/>
            <a:ext cx="4393704" cy="3256608"/>
          </a:xfrm>
        </p:spPr>
        <p:txBody>
          <a:bodyPr numCol="1">
            <a:noAutofit/>
          </a:bodyPr>
          <a:lstStyle/>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rPr>
              <a:t>Match each concept to the right definition provided.</a:t>
            </a: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rPr>
              <a:t>You will be given </a:t>
            </a:r>
            <a:r>
              <a:rPr lang="en-GB" altLang="en-US" b="1" dirty="0">
                <a:latin typeface="Poppins" pitchFamily="2" charset="77"/>
                <a:ea typeface="Times New Roman" panose="02020603050405020304" pitchFamily="18" charset="0"/>
                <a:cs typeface="Times New Roman" panose="02020603050405020304" pitchFamily="18" charset="0"/>
              </a:rPr>
              <a:t>5-10 mins </a:t>
            </a:r>
            <a:r>
              <a:rPr lang="en-GB" altLang="en-US" dirty="0">
                <a:latin typeface="Poppins" pitchFamily="2" charset="77"/>
                <a:ea typeface="Times New Roman" panose="02020603050405020304" pitchFamily="18" charset="0"/>
                <a:cs typeface="Times New Roman" panose="02020603050405020304" pitchFamily="18" charset="0"/>
              </a:rPr>
              <a:t>to complete the task. </a:t>
            </a: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rPr>
              <a:t>When we come back we will choose different breakout groups to explain which definition goes with which concept. </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a16="http://schemas.microsoft.com/office/drawing/2014/main" id="{597C6E34-8625-D643-80FF-A8F757D8C6CD}"/>
              </a:ext>
            </a:extLst>
          </p:cNvPr>
          <p:cNvGraphicFramePr>
            <a:graphicFrameLocks noGrp="1"/>
          </p:cNvGraphicFramePr>
          <p:nvPr>
            <p:extLst>
              <p:ext uri="{D42A27DB-BD31-4B8C-83A1-F6EECF244321}">
                <p14:modId xmlns:p14="http://schemas.microsoft.com/office/powerpoint/2010/main" val="2955841197"/>
              </p:ext>
            </p:extLst>
          </p:nvPr>
        </p:nvGraphicFramePr>
        <p:xfrm>
          <a:off x="5538991" y="1988840"/>
          <a:ext cx="6039004" cy="3440037"/>
        </p:xfrm>
        <a:graphic>
          <a:graphicData uri="http://schemas.openxmlformats.org/drawingml/2006/table">
            <a:tbl>
              <a:tblPr firstRow="1" bandRow="1">
                <a:tableStyleId>{8A107856-5554-42FB-B03E-39F5DBC370BA}</a:tableStyleId>
              </a:tblPr>
              <a:tblGrid>
                <a:gridCol w="6039004">
                  <a:extLst>
                    <a:ext uri="{9D8B030D-6E8A-4147-A177-3AD203B41FA5}">
                      <a16:colId xmlns:a16="http://schemas.microsoft.com/office/drawing/2014/main" val="1919830495"/>
                    </a:ext>
                  </a:extLst>
                </a:gridCol>
              </a:tblGrid>
              <a:tr h="857119">
                <a:tc>
                  <a:txBody>
                    <a:bodyPr/>
                    <a:lstStyle/>
                    <a:p>
                      <a:pPr algn="l"/>
                      <a:r>
                        <a:rPr lang="en-GB" sz="1700" b="0" i="0" dirty="0">
                          <a:effectLst/>
                          <a:latin typeface="Poppins" pitchFamily="2" charset="77"/>
                          <a:cs typeface="Poppins" pitchFamily="2" charset="77"/>
                        </a:rPr>
                        <a:t>Setting up an Early Warning System that informs the community of an upcoming disaster via text.</a:t>
                      </a:r>
                      <a:endParaRPr lang="en-US" sz="1700" b="0" i="0" dirty="0">
                        <a:solidFill>
                          <a:schemeClr val="tx1"/>
                        </a:solidFill>
                        <a:latin typeface="Poppins" pitchFamily="2" charset="77"/>
                        <a:cs typeface="Poppins" pitchFamily="2" charset="77"/>
                      </a:endParaRPr>
                    </a:p>
                  </a:txBody>
                  <a:tcPr anchor="ctr"/>
                </a:tc>
                <a:extLst>
                  <a:ext uri="{0D108BD9-81ED-4DB2-BD59-A6C34878D82A}">
                    <a16:rowId xmlns:a16="http://schemas.microsoft.com/office/drawing/2014/main" val="3940007186"/>
                  </a:ext>
                </a:extLst>
              </a:tr>
              <a:tr h="857119">
                <a:tc>
                  <a:txBody>
                    <a:bodyPr/>
                    <a:lstStyle/>
                    <a:p>
                      <a:pPr algn="l"/>
                      <a:r>
                        <a:rPr lang="en-GB" sz="1700" b="0" i="0" dirty="0">
                          <a:effectLst/>
                          <a:latin typeface="Poppins" pitchFamily="2" charset="77"/>
                          <a:cs typeface="Poppins" pitchFamily="2" charset="77"/>
                        </a:rPr>
                        <a:t>Rebuilding schools and the town hall in a community that was destroyed by a tsunami.</a:t>
                      </a:r>
                      <a:endParaRPr lang="en-US" sz="1700" b="0" i="0" dirty="0">
                        <a:solidFill>
                          <a:schemeClr val="tx1"/>
                        </a:solidFill>
                        <a:latin typeface="Poppins" pitchFamily="2" charset="77"/>
                        <a:cs typeface="Poppins" pitchFamily="2" charset="77"/>
                      </a:endParaRPr>
                    </a:p>
                  </a:txBody>
                  <a:tcPr anchor="ctr"/>
                </a:tc>
                <a:extLst>
                  <a:ext uri="{0D108BD9-81ED-4DB2-BD59-A6C34878D82A}">
                    <a16:rowId xmlns:a16="http://schemas.microsoft.com/office/drawing/2014/main" val="1142279970"/>
                  </a:ext>
                </a:extLst>
              </a:tr>
              <a:tr h="857119">
                <a:tc>
                  <a:txBody>
                    <a:bodyPr/>
                    <a:lstStyle/>
                    <a:p>
                      <a:pPr algn="l"/>
                      <a:r>
                        <a:rPr lang="en-GB" sz="1700" b="0" i="0" dirty="0">
                          <a:effectLst/>
                          <a:latin typeface="Poppins" pitchFamily="2" charset="77"/>
                          <a:cs typeface="Poppins" pitchFamily="2" charset="77"/>
                        </a:rPr>
                        <a:t>Integrating knowledge on different types of disasters and their impact into a communities schooling curriculum.</a:t>
                      </a:r>
                      <a:endParaRPr lang="en-US" sz="1700" b="0" i="0" dirty="0">
                        <a:solidFill>
                          <a:schemeClr val="tx1"/>
                        </a:solidFill>
                        <a:latin typeface="Poppins" pitchFamily="2" charset="77"/>
                        <a:cs typeface="Poppins" pitchFamily="2" charset="77"/>
                      </a:endParaRPr>
                    </a:p>
                  </a:txBody>
                  <a:tcPr anchor="ctr"/>
                </a:tc>
                <a:extLst>
                  <a:ext uri="{0D108BD9-81ED-4DB2-BD59-A6C34878D82A}">
                    <a16:rowId xmlns:a16="http://schemas.microsoft.com/office/drawing/2014/main" val="2079551899"/>
                  </a:ext>
                </a:extLst>
              </a:tr>
              <a:tr h="857119">
                <a:tc>
                  <a:txBody>
                    <a:bodyPr/>
                    <a:lstStyle/>
                    <a:p>
                      <a:pPr algn="l"/>
                      <a:r>
                        <a:rPr lang="en-US" sz="1700" b="0" i="0" dirty="0">
                          <a:latin typeface="Poppins" pitchFamily="2" charset="77"/>
                          <a:cs typeface="Poppins" pitchFamily="2" charset="77"/>
                          <a:sym typeface="Wingdings" pitchFamily="2" charset="2"/>
                        </a:rPr>
                        <a:t> </a:t>
                      </a:r>
                      <a:r>
                        <a:rPr lang="en-GB" sz="1700" b="0" i="0" dirty="0">
                          <a:effectLst/>
                          <a:latin typeface="Poppins" pitchFamily="2" charset="77"/>
                          <a:cs typeface="Poppins" pitchFamily="2" charset="77"/>
                        </a:rPr>
                        <a:t>Providing a community with food, medical help, and shelter.</a:t>
                      </a:r>
                      <a:endParaRPr lang="en-US" sz="1700" b="0" i="0" dirty="0">
                        <a:solidFill>
                          <a:schemeClr val="tx1"/>
                        </a:solidFill>
                        <a:latin typeface="Poppins" pitchFamily="2" charset="77"/>
                        <a:cs typeface="Poppins" pitchFamily="2" charset="77"/>
                      </a:endParaRPr>
                    </a:p>
                  </a:txBody>
                  <a:tcPr anchor="ctr"/>
                </a:tc>
                <a:extLst>
                  <a:ext uri="{0D108BD9-81ED-4DB2-BD59-A6C34878D82A}">
                    <a16:rowId xmlns:a16="http://schemas.microsoft.com/office/drawing/2014/main" val="1132741777"/>
                  </a:ext>
                </a:extLst>
              </a:tr>
            </a:tbl>
          </a:graphicData>
        </a:graphic>
      </p:graphicFrame>
      <p:graphicFrame>
        <p:nvGraphicFramePr>
          <p:cNvPr id="9" name="Table 8">
            <a:extLst>
              <a:ext uri="{FF2B5EF4-FFF2-40B4-BE49-F238E27FC236}">
                <a16:creationId xmlns:a16="http://schemas.microsoft.com/office/drawing/2014/main" id="{155C6888-68ED-D745-8B8B-108BE4978EB9}"/>
              </a:ext>
            </a:extLst>
          </p:cNvPr>
          <p:cNvGraphicFramePr>
            <a:graphicFrameLocks noGrp="1"/>
          </p:cNvGraphicFramePr>
          <p:nvPr/>
        </p:nvGraphicFramePr>
        <p:xfrm>
          <a:off x="3474434" y="1518157"/>
          <a:ext cx="8128000" cy="439432"/>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1632359481"/>
                    </a:ext>
                  </a:extLst>
                </a:gridCol>
                <a:gridCol w="2032000">
                  <a:extLst>
                    <a:ext uri="{9D8B030D-6E8A-4147-A177-3AD203B41FA5}">
                      <a16:colId xmlns:a16="http://schemas.microsoft.com/office/drawing/2014/main" val="2634530010"/>
                    </a:ext>
                  </a:extLst>
                </a:gridCol>
                <a:gridCol w="2032000">
                  <a:extLst>
                    <a:ext uri="{9D8B030D-6E8A-4147-A177-3AD203B41FA5}">
                      <a16:colId xmlns:a16="http://schemas.microsoft.com/office/drawing/2014/main" val="665196743"/>
                    </a:ext>
                  </a:extLst>
                </a:gridCol>
                <a:gridCol w="2032000">
                  <a:extLst>
                    <a:ext uri="{9D8B030D-6E8A-4147-A177-3AD203B41FA5}">
                      <a16:colId xmlns:a16="http://schemas.microsoft.com/office/drawing/2014/main" val="977025111"/>
                    </a:ext>
                  </a:extLst>
                </a:gridCol>
              </a:tblGrid>
              <a:tr h="439432">
                <a:tc>
                  <a:txBody>
                    <a:bodyPr/>
                    <a:lstStyle/>
                    <a:p>
                      <a:r>
                        <a:rPr lang="en-US" b="0" i="0" dirty="0">
                          <a:solidFill>
                            <a:schemeClr val="tx1"/>
                          </a:solidFill>
                          <a:latin typeface="Poppins" pitchFamily="2" charset="77"/>
                          <a:cs typeface="Poppins" pitchFamily="2" charset="77"/>
                        </a:rPr>
                        <a:t>Mitigation</a:t>
                      </a:r>
                    </a:p>
                  </a:txBody>
                  <a:tcPr/>
                </a:tc>
                <a:tc>
                  <a:txBody>
                    <a:bodyPr/>
                    <a:lstStyle/>
                    <a:p>
                      <a:r>
                        <a:rPr lang="en-US" b="0" i="0" dirty="0">
                          <a:solidFill>
                            <a:schemeClr val="tx1"/>
                          </a:solidFill>
                          <a:latin typeface="Poppins" pitchFamily="2" charset="77"/>
                          <a:cs typeface="Poppins" pitchFamily="2" charset="77"/>
                        </a:rPr>
                        <a:t>Preparedness</a:t>
                      </a:r>
                    </a:p>
                  </a:txBody>
                  <a:tcPr/>
                </a:tc>
                <a:tc>
                  <a:txBody>
                    <a:bodyPr/>
                    <a:lstStyle/>
                    <a:p>
                      <a:r>
                        <a:rPr lang="en-US" b="0" i="0" dirty="0">
                          <a:solidFill>
                            <a:schemeClr val="tx1"/>
                          </a:solidFill>
                          <a:latin typeface="Poppins" pitchFamily="2" charset="77"/>
                          <a:cs typeface="Poppins" pitchFamily="2" charset="77"/>
                        </a:rPr>
                        <a:t>Response</a:t>
                      </a:r>
                    </a:p>
                  </a:txBody>
                  <a:tcPr/>
                </a:tc>
                <a:tc>
                  <a:txBody>
                    <a:bodyPr/>
                    <a:lstStyle/>
                    <a:p>
                      <a:r>
                        <a:rPr lang="en-US" b="0" i="0" dirty="0">
                          <a:solidFill>
                            <a:schemeClr val="tx1"/>
                          </a:solidFill>
                          <a:latin typeface="Poppins" pitchFamily="2" charset="77"/>
                          <a:cs typeface="Poppins" pitchFamily="2" charset="77"/>
                        </a:rPr>
                        <a:t>Recovery</a:t>
                      </a:r>
                    </a:p>
                  </a:txBody>
                  <a:tcPr/>
                </a:tc>
                <a:extLst>
                  <a:ext uri="{0D108BD9-81ED-4DB2-BD59-A6C34878D82A}">
                    <a16:rowId xmlns:a16="http://schemas.microsoft.com/office/drawing/2014/main" val="610335531"/>
                  </a:ext>
                </a:extLst>
              </a:tr>
            </a:tbl>
          </a:graphicData>
        </a:graphic>
      </p:graphicFrame>
    </p:spTree>
    <p:extLst>
      <p:ext uri="{BB962C8B-B14F-4D97-AF65-F5344CB8AC3E}">
        <p14:creationId xmlns:p14="http://schemas.microsoft.com/office/powerpoint/2010/main" val="2275461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7200353" y="644576"/>
            <a:ext cx="4531896" cy="998539"/>
          </a:xfrm>
        </p:spPr>
        <p:txBody>
          <a:bodyPr/>
          <a:lstStyle/>
          <a:p>
            <a:pPr algn="r"/>
            <a:r>
              <a:rPr lang="en-US" sz="1600" dirty="0">
                <a:solidFill>
                  <a:srgbClr val="464643"/>
                </a:solidFill>
              </a:rPr>
              <a:t>3. </a:t>
            </a:r>
            <a:r>
              <a:rPr lang="en-US" sz="1600" dirty="0">
                <a:solidFill>
                  <a:srgbClr val="EE7402"/>
                </a:solidFill>
              </a:rPr>
              <a:t>|</a:t>
            </a:r>
            <a:r>
              <a:rPr lang="en-US" sz="1600" dirty="0">
                <a:solidFill>
                  <a:srgbClr val="464643"/>
                </a:solidFill>
              </a:rPr>
              <a:t>  Table of Contents</a:t>
            </a:r>
          </a:p>
        </p:txBody>
      </p:sp>
      <p:sp>
        <p:nvSpPr>
          <p:cNvPr id="6" name="Title 4">
            <a:extLst>
              <a:ext uri="{FF2B5EF4-FFF2-40B4-BE49-F238E27FC236}">
                <a16:creationId xmlns:a16="http://schemas.microsoft.com/office/drawing/2014/main" id="{956C5AC8-51FA-DC40-81E5-60DF576F6BC7}"/>
              </a:ext>
            </a:extLst>
          </p:cNvPr>
          <p:cNvSpPr txBox="1">
            <a:spLocks/>
          </p:cNvSpPr>
          <p:nvPr/>
        </p:nvSpPr>
        <p:spPr>
          <a:xfrm>
            <a:off x="5879976" y="1196752"/>
            <a:ext cx="5404552"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Table of Contents</a:t>
            </a:r>
          </a:p>
        </p:txBody>
      </p:sp>
      <p:sp>
        <p:nvSpPr>
          <p:cNvPr id="7" name="Text Placeholder 6">
            <a:extLst>
              <a:ext uri="{FF2B5EF4-FFF2-40B4-BE49-F238E27FC236}">
                <a16:creationId xmlns:a16="http://schemas.microsoft.com/office/drawing/2014/main" id="{246A9B88-5B43-8D49-86EA-380BC858888B}"/>
              </a:ext>
            </a:extLst>
          </p:cNvPr>
          <p:cNvSpPr txBox="1">
            <a:spLocks/>
          </p:cNvSpPr>
          <p:nvPr/>
        </p:nvSpPr>
        <p:spPr>
          <a:xfrm>
            <a:off x="5892578" y="2060848"/>
            <a:ext cx="5839671" cy="381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2"/>
              </a:buClr>
              <a:buNone/>
            </a:pPr>
            <a:endParaRPr lang="en-US" sz="2000" dirty="0"/>
          </a:p>
          <a:p>
            <a:pPr marL="457200" indent="-457200">
              <a:buClr>
                <a:schemeClr val="tx2"/>
              </a:buClr>
              <a:buFont typeface="+mj-lt"/>
              <a:buAutoNum type="arabicPeriod"/>
            </a:pPr>
            <a:r>
              <a:rPr lang="en-US" sz="2000" dirty="0"/>
              <a:t>Learning Objectives</a:t>
            </a:r>
            <a:br>
              <a:rPr lang="en-US" sz="2000" dirty="0"/>
            </a:br>
            <a:endParaRPr lang="en-US" sz="2000" dirty="0"/>
          </a:p>
          <a:p>
            <a:pPr marL="457200" indent="-457200">
              <a:buClr>
                <a:schemeClr val="tx2"/>
              </a:buClr>
              <a:buFont typeface="+mj-lt"/>
              <a:buAutoNum type="arabicPeriod"/>
            </a:pPr>
            <a:r>
              <a:rPr lang="en-US" sz="2000" dirty="0"/>
              <a:t>What is Disaster Risk Reduction?</a:t>
            </a:r>
            <a:br>
              <a:rPr lang="en-US" sz="2000" dirty="0"/>
            </a:br>
            <a:endParaRPr lang="en-US" sz="2000" dirty="0"/>
          </a:p>
          <a:p>
            <a:pPr marL="457200" indent="-457200">
              <a:buClr>
                <a:schemeClr val="tx2"/>
              </a:buClr>
              <a:buFont typeface="+mj-lt"/>
              <a:buAutoNum type="arabicPeriod"/>
            </a:pPr>
            <a:r>
              <a:rPr lang="en-US" sz="2000" dirty="0"/>
              <a:t>Key Definitions</a:t>
            </a:r>
            <a:br>
              <a:rPr lang="en-US" sz="2000" dirty="0"/>
            </a:br>
            <a:endParaRPr lang="en-US" sz="2000" dirty="0"/>
          </a:p>
          <a:p>
            <a:pPr marL="457200" indent="-457200">
              <a:buClr>
                <a:schemeClr val="tx2"/>
              </a:buClr>
              <a:buFont typeface="+mj-lt"/>
              <a:buAutoNum type="arabicPeriod"/>
            </a:pPr>
            <a:r>
              <a:rPr lang="en-US" sz="2000" dirty="0"/>
              <a:t>The Disaster Management Cycle</a:t>
            </a:r>
            <a:br>
              <a:rPr lang="en-US" sz="2000" dirty="0"/>
            </a:br>
            <a:endParaRPr lang="en-US" sz="2000" dirty="0"/>
          </a:p>
          <a:p>
            <a:pPr marL="457200" indent="-457200">
              <a:buClr>
                <a:schemeClr val="tx2"/>
              </a:buClr>
              <a:buFont typeface="+mj-lt"/>
              <a:buAutoNum type="arabicPeriod"/>
            </a:pPr>
            <a:r>
              <a:rPr lang="en-US" sz="2000" dirty="0"/>
              <a:t>Community Based Disaster Risk Reduction (CBDRM)</a:t>
            </a:r>
          </a:p>
          <a:p>
            <a:pPr marL="457200" indent="-457200">
              <a:buClr>
                <a:schemeClr val="tx2"/>
              </a:buClr>
              <a:buFont typeface="+mj-lt"/>
              <a:buAutoNum type="arabicPeriod"/>
            </a:pPr>
            <a:r>
              <a:rPr lang="en-US" sz="2000" dirty="0"/>
              <a:t>Activity</a:t>
            </a:r>
          </a:p>
        </p:txBody>
      </p:sp>
      <p:pic>
        <p:nvPicPr>
          <p:cNvPr id="14" name="Picture Placeholder 13">
            <a:extLst>
              <a:ext uri="{FF2B5EF4-FFF2-40B4-BE49-F238E27FC236}">
                <a16:creationId xmlns:a16="http://schemas.microsoft.com/office/drawing/2014/main" id="{8873BB41-6BCA-8C44-8FEE-9B806ACCFD1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426" r="24426"/>
          <a:stretch>
            <a:fillRect/>
          </a:stretch>
        </p:blipFill>
        <p:spPr>
          <a:xfrm>
            <a:off x="119336" y="133928"/>
            <a:ext cx="5052166" cy="6581143"/>
          </a:xfrm>
        </p:spPr>
      </p:pic>
    </p:spTree>
    <p:extLst>
      <p:ext uri="{BB962C8B-B14F-4D97-AF65-F5344CB8AC3E}">
        <p14:creationId xmlns:p14="http://schemas.microsoft.com/office/powerpoint/2010/main" val="4121174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C8A279B-7965-1B4D-8C16-14550F2A22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332" b="6332"/>
          <a:stretch>
            <a:fillRect/>
          </a:stretch>
        </p:blipFill>
        <p:spPr>
          <a:xfrm>
            <a:off x="133348" y="133928"/>
            <a:ext cx="5170563" cy="6581143"/>
          </a:xfrm>
        </p:spPr>
      </p:pic>
      <p:sp>
        <p:nvSpPr>
          <p:cNvPr id="3" name="Text Placeholder 2">
            <a:extLst>
              <a:ext uri="{FF2B5EF4-FFF2-40B4-BE49-F238E27FC236}">
                <a16:creationId xmlns:a16="http://schemas.microsoft.com/office/drawing/2014/main" id="{1FDCAEB7-AAE5-3047-A8DA-A1A1D6768887}"/>
              </a:ext>
            </a:extLst>
          </p:cNvPr>
          <p:cNvSpPr>
            <a:spLocks noGrp="1"/>
          </p:cNvSpPr>
          <p:nvPr>
            <p:ph type="body" sz="quarter" idx="14"/>
          </p:nvPr>
        </p:nvSpPr>
        <p:spPr>
          <a:xfrm>
            <a:off x="6528048" y="2925229"/>
            <a:ext cx="4531896" cy="998539"/>
          </a:xfrm>
        </p:spPr>
        <p:txBody>
          <a:bodyPr/>
          <a:lstStyle/>
          <a:p>
            <a:r>
              <a:rPr lang="en-US" dirty="0"/>
              <a:t>Are there any questions?</a:t>
            </a:r>
          </a:p>
        </p:txBody>
      </p:sp>
    </p:spTree>
    <p:extLst>
      <p:ext uri="{BB962C8B-B14F-4D97-AF65-F5344CB8AC3E}">
        <p14:creationId xmlns:p14="http://schemas.microsoft.com/office/powerpoint/2010/main" val="1561504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gras, buiten, veld, koe&#10;&#10;Automatisch gegenereerde beschrijving">
            <a:extLst>
              <a:ext uri="{FF2B5EF4-FFF2-40B4-BE49-F238E27FC236}">
                <a16:creationId xmlns:a16="http://schemas.microsoft.com/office/drawing/2014/main" id="{F6040316-0D9E-D843-A2C6-48BD7F60444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4078" r="-1" b="4329"/>
          <a:stretch/>
        </p:blipFill>
        <p:spPr>
          <a:xfrm>
            <a:off x="5318472" y="-255781"/>
            <a:ext cx="6873528" cy="7113781"/>
          </a:xfrm>
          <a:prstGeom prst="rect">
            <a:avLst/>
          </a:prstGeom>
        </p:spPr>
      </p:pic>
      <p:sp>
        <p:nvSpPr>
          <p:cNvPr id="14" name="Moon 13">
            <a:extLst>
              <a:ext uri="{FF2B5EF4-FFF2-40B4-BE49-F238E27FC236}">
                <a16:creationId xmlns:a16="http://schemas.microsoft.com/office/drawing/2014/main" id="{C5FC9DEF-72CC-6643-82BC-71BA7BD832CD}"/>
              </a:ext>
            </a:extLst>
          </p:cNvPr>
          <p:cNvSpPr/>
          <p:nvPr/>
        </p:nvSpPr>
        <p:spPr>
          <a:xfrm>
            <a:off x="3575720" y="-1035495"/>
            <a:ext cx="4169569" cy="8781306"/>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a:xfrm>
            <a:off x="551384" y="1421706"/>
            <a:ext cx="4616078" cy="4599582"/>
          </a:xfrm>
        </p:spPr>
        <p:txBody>
          <a:bodyPr anchor="ctr">
            <a:normAutofit/>
          </a:bodyPr>
          <a:lstStyle/>
          <a:p>
            <a:pPr algn="ctr"/>
            <a:r>
              <a:rPr lang="en-US" sz="4000" dirty="0"/>
              <a:t>Community Based Disaster Risk Management</a:t>
            </a:r>
            <a:br>
              <a:rPr lang="en-US" sz="4000" dirty="0"/>
            </a:br>
            <a:r>
              <a:rPr lang="en-US" sz="4000" dirty="0"/>
              <a:t>(CBDRM)</a:t>
            </a:r>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chemeClr val="bg1"/>
                </a:solidFill>
                <a:latin typeface="+mj-lt"/>
                <a:cs typeface="Poppins Black" panose="00000A00000000000000" pitchFamily="2" charset="0"/>
              </a:rPr>
              <a:t>28.  </a:t>
            </a:r>
            <a:r>
              <a:rPr lang="en-US" sz="1600" dirty="0">
                <a:solidFill>
                  <a:srgbClr val="EE7402"/>
                </a:solidFill>
                <a:latin typeface="+mj-lt"/>
                <a:cs typeface="Poppins Black" panose="00000A00000000000000" pitchFamily="2" charset="0"/>
              </a:rPr>
              <a:t>| </a:t>
            </a:r>
            <a:r>
              <a:rPr lang="en-US" sz="1600" dirty="0">
                <a:solidFill>
                  <a:schemeClr val="bg1"/>
                </a:solidFill>
                <a:latin typeface="+mj-lt"/>
                <a:cs typeface="Poppins Black" panose="00000A00000000000000" pitchFamily="2" charset="0"/>
              </a:rPr>
              <a:t>CBDRM</a:t>
            </a:r>
          </a:p>
        </p:txBody>
      </p:sp>
      <p:pic>
        <p:nvPicPr>
          <p:cNvPr id="13" name="Afbeelding 4">
            <a:extLst>
              <a:ext uri="{FF2B5EF4-FFF2-40B4-BE49-F238E27FC236}">
                <a16:creationId xmlns:a16="http://schemas.microsoft.com/office/drawing/2014/main" id="{D6696E2E-C206-3E4F-A385-10A46B2E6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345" y="5847342"/>
            <a:ext cx="1673311" cy="894026"/>
          </a:xfrm>
          <a:prstGeom prst="rect">
            <a:avLst/>
          </a:prstGeom>
        </p:spPr>
      </p:pic>
    </p:spTree>
    <p:extLst>
      <p:ext uri="{BB962C8B-B14F-4D97-AF65-F5344CB8AC3E}">
        <p14:creationId xmlns:p14="http://schemas.microsoft.com/office/powerpoint/2010/main" val="1797105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947123"/>
            <a:ext cx="4105671" cy="3786133"/>
          </a:xfrm>
        </p:spPr>
        <p:txBody>
          <a:bodyPr numCol="1">
            <a:noAutofit/>
          </a:bodyPr>
          <a:lstStyle/>
          <a:p>
            <a:r>
              <a:rPr lang="en-GB" dirty="0">
                <a:solidFill>
                  <a:srgbClr val="EE7402"/>
                </a:solidFill>
                <a:latin typeface="Poppins" pitchFamily="2" charset="77"/>
                <a:cs typeface="Poppins" pitchFamily="2" charset="77"/>
              </a:rPr>
              <a:t>What is CBDRM?</a:t>
            </a:r>
            <a:br>
              <a:rPr lang="en-GB" dirty="0">
                <a:latin typeface="Poppins" pitchFamily="2" charset="77"/>
                <a:cs typeface="Poppins" pitchFamily="2" charset="77"/>
              </a:rPr>
            </a:br>
            <a:r>
              <a:rPr lang="en-GB" dirty="0">
                <a:latin typeface="Poppins" pitchFamily="2" charset="77"/>
                <a:cs typeface="Poppins" pitchFamily="2" charset="77"/>
              </a:rPr>
              <a:t>CBDRM takes a community through different phases to reduce existing risks. The local community are the centre point of CBDRM</a:t>
            </a:r>
            <a:r>
              <a:rPr lang="en-GB" dirty="0">
                <a:solidFill>
                  <a:srgbClr val="FF0000"/>
                </a:solidFill>
                <a:latin typeface="Poppins" pitchFamily="2" charset="77"/>
                <a:cs typeface="Poppins" pitchFamily="2" charset="77"/>
              </a:rPr>
              <a:t>.</a:t>
            </a:r>
            <a:br>
              <a:rPr lang="en-GB" dirty="0">
                <a:solidFill>
                  <a:srgbClr val="FF0000"/>
                </a:solidFill>
                <a:latin typeface="Poppins" pitchFamily="2" charset="77"/>
                <a:cs typeface="Poppins" pitchFamily="2" charset="77"/>
              </a:rPr>
            </a:br>
            <a:br>
              <a:rPr lang="en-GB" dirty="0">
                <a:solidFill>
                  <a:srgbClr val="FF0000"/>
                </a:solidFill>
                <a:latin typeface="Poppins" pitchFamily="2" charset="77"/>
                <a:cs typeface="Poppins" pitchFamily="2" charset="77"/>
              </a:rPr>
            </a:br>
            <a:r>
              <a:rPr lang="en-GB" dirty="0">
                <a:solidFill>
                  <a:srgbClr val="464643"/>
                </a:solidFill>
                <a:latin typeface="Poppins" pitchFamily="2" charset="77"/>
                <a:cs typeface="Poppins" pitchFamily="2" charset="77"/>
              </a:rPr>
              <a:t>CBDRM consists of 5 stages </a:t>
            </a:r>
            <a:r>
              <a:rPr lang="en-GB" dirty="0">
                <a:solidFill>
                  <a:srgbClr val="464643"/>
                </a:solidFill>
                <a:latin typeface="Poppins" pitchFamily="2" charset="77"/>
                <a:cs typeface="Poppins" pitchFamily="2" charset="77"/>
                <a:sym typeface="Wingdings" pitchFamily="2" charset="2"/>
              </a:rPr>
              <a:t></a:t>
            </a:r>
            <a:br>
              <a:rPr lang="en-GB" sz="1700" dirty="0">
                <a:solidFill>
                  <a:srgbClr val="FF0000"/>
                </a:solidFill>
                <a:latin typeface="Poppins" pitchFamily="2" charset="77"/>
                <a:cs typeface="Poppins" pitchFamily="2" charset="77"/>
              </a:rPr>
            </a:br>
            <a:br>
              <a:rPr lang="en-GB" sz="1700" dirty="0">
                <a:latin typeface="Poppins" pitchFamily="2" charset="77"/>
                <a:cs typeface="Poppins" pitchFamily="2" charset="77"/>
              </a:rPr>
            </a:br>
            <a:endParaRPr lang="en-US" sz="1700" dirty="0">
              <a:latin typeface="Poppins" pitchFamily="2" charset="77"/>
              <a:cs typeface="Poppins" pitchFamily="2" charset="77"/>
            </a:endParaRPr>
          </a:p>
        </p:txBody>
      </p:sp>
      <p:sp>
        <p:nvSpPr>
          <p:cNvPr id="6" name="Tijdelijke aanduiding voor tekst 2"/>
          <p:cNvSpPr txBox="1">
            <a:spLocks/>
          </p:cNvSpPr>
          <p:nvPr/>
        </p:nvSpPr>
        <p:spPr>
          <a:xfrm>
            <a:off x="7166899" y="686593"/>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29.</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CBDRM</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21494"/>
            <a:ext cx="7806786"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What is CBDRM?</a:t>
            </a:r>
          </a:p>
          <a:p>
            <a:endParaRPr lang="en-GB" dirty="0"/>
          </a:p>
        </p:txBody>
      </p:sp>
      <p:graphicFrame>
        <p:nvGraphicFramePr>
          <p:cNvPr id="8" name="Diagram 7">
            <a:extLst>
              <a:ext uri="{FF2B5EF4-FFF2-40B4-BE49-F238E27FC236}">
                <a16:creationId xmlns:a16="http://schemas.microsoft.com/office/drawing/2014/main" id="{EEFC43BD-7BC7-A34E-B095-65C9B0AB71BA}"/>
              </a:ext>
            </a:extLst>
          </p:cNvPr>
          <p:cNvGraphicFramePr/>
          <p:nvPr>
            <p:extLst>
              <p:ext uri="{D42A27DB-BD31-4B8C-83A1-F6EECF244321}">
                <p14:modId xmlns:p14="http://schemas.microsoft.com/office/powerpoint/2010/main" val="2915307950"/>
              </p:ext>
            </p:extLst>
          </p:nvPr>
        </p:nvGraphicFramePr>
        <p:xfrm>
          <a:off x="4622305" y="1958905"/>
          <a:ext cx="7569695" cy="352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677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86004"/>
            <a:ext cx="10389781" cy="3786133"/>
          </a:xfrm>
        </p:spPr>
        <p:txBody>
          <a:bodyPr numCol="1">
            <a:normAutofit/>
          </a:bodyPr>
          <a:lstStyle/>
          <a:p>
            <a:pPr marL="457200" indent="-457200">
              <a:buClr>
                <a:schemeClr val="tx2"/>
              </a:buClr>
              <a:buFont typeface="+mj-lt"/>
              <a:buAutoNum type="arabicPeriod"/>
            </a:pPr>
            <a:r>
              <a:rPr lang="en-GB" dirty="0">
                <a:solidFill>
                  <a:srgbClr val="464643"/>
                </a:solidFill>
                <a:latin typeface="Poppins" pitchFamily="2" charset="77"/>
                <a:cs typeface="Poppins" pitchFamily="2" charset="77"/>
              </a:rPr>
              <a:t>People in the community are involved and capacities are further developed.</a:t>
            </a:r>
          </a:p>
          <a:p>
            <a:pPr marL="457200" indent="-457200">
              <a:buClr>
                <a:schemeClr val="tx2"/>
              </a:buClr>
              <a:buFont typeface="+mj-lt"/>
              <a:buAutoNum type="arabicPeriod"/>
            </a:pPr>
            <a:r>
              <a:rPr lang="en-GB" dirty="0">
                <a:solidFill>
                  <a:srgbClr val="464643"/>
                </a:solidFill>
                <a:latin typeface="Poppins" pitchFamily="2" charset="77"/>
                <a:cs typeface="Poppins" pitchFamily="2" charset="77"/>
              </a:rPr>
              <a:t>Needs assessment is done by the community (no external or top-down approach interference).</a:t>
            </a:r>
          </a:p>
          <a:p>
            <a:pPr marL="457200" indent="-457200">
              <a:buClr>
                <a:schemeClr val="tx2"/>
              </a:buClr>
              <a:buFont typeface="+mj-lt"/>
              <a:buAutoNum type="arabicPeriod"/>
            </a:pPr>
            <a:r>
              <a:rPr lang="en-GB" dirty="0">
                <a:solidFill>
                  <a:srgbClr val="464643"/>
                </a:solidFill>
                <a:latin typeface="Poppins" pitchFamily="2" charset="77"/>
                <a:cs typeface="Poppins" pitchFamily="2" charset="77"/>
              </a:rPr>
              <a:t>Using the knowledge and capacities of the local community is important.</a:t>
            </a:r>
          </a:p>
          <a:p>
            <a:pPr marL="457200" indent="-457200">
              <a:buClr>
                <a:schemeClr val="tx2"/>
              </a:buClr>
              <a:buFont typeface="+mj-lt"/>
              <a:buAutoNum type="arabicPeriod"/>
            </a:pPr>
            <a:r>
              <a:rPr lang="en-GB" dirty="0">
                <a:solidFill>
                  <a:srgbClr val="464643"/>
                </a:solidFill>
                <a:latin typeface="Poppins" pitchFamily="2" charset="77"/>
                <a:cs typeface="Poppins" pitchFamily="2" charset="77"/>
              </a:rPr>
              <a:t>Participation of everyone (the vulnerable, elderly, children, women, and men).</a:t>
            </a:r>
          </a:p>
          <a:p>
            <a:pPr marL="457200" indent="-457200">
              <a:buClr>
                <a:schemeClr val="tx2"/>
              </a:buClr>
              <a:buFont typeface="+mj-lt"/>
              <a:buAutoNum type="arabicPeriod"/>
            </a:pPr>
            <a:r>
              <a:rPr lang="en-GB" dirty="0">
                <a:solidFill>
                  <a:srgbClr val="464643"/>
                </a:solidFill>
                <a:latin typeface="Poppins" pitchFamily="2" charset="77"/>
                <a:cs typeface="Poppins" pitchFamily="2" charset="77"/>
              </a:rPr>
              <a:t>All-encompassing approach including all DRR elements.</a:t>
            </a:r>
            <a:endParaRPr lang="en-US" dirty="0">
              <a:solidFill>
                <a:srgbClr val="464643"/>
              </a:solidFill>
              <a:latin typeface="Poppins" pitchFamily="2" charset="77"/>
              <a:cs typeface="Poppins" pitchFamily="2" charset="77"/>
            </a:endParaRPr>
          </a:p>
          <a:p>
            <a:endParaRPr lang="en-US" sz="1600" dirty="0"/>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30.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CBDRM</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21494"/>
            <a:ext cx="7806786"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Why is CBDRM important?</a:t>
            </a:r>
          </a:p>
          <a:p>
            <a:endParaRPr lang="en-GB" dirty="0"/>
          </a:p>
        </p:txBody>
      </p:sp>
    </p:spTree>
    <p:extLst>
      <p:ext uri="{BB962C8B-B14F-4D97-AF65-F5344CB8AC3E}">
        <p14:creationId xmlns:p14="http://schemas.microsoft.com/office/powerpoint/2010/main" val="3688856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7610-060D-DA4F-B542-9BF75695F1D5}"/>
              </a:ext>
            </a:extLst>
          </p:cNvPr>
          <p:cNvSpPr>
            <a:spLocks noGrp="1"/>
          </p:cNvSpPr>
          <p:nvPr>
            <p:ph type="title"/>
          </p:nvPr>
        </p:nvSpPr>
        <p:spPr/>
        <p:txBody>
          <a:bodyPr/>
          <a:lstStyle/>
          <a:p>
            <a:r>
              <a:rPr lang="en-US" dirty="0"/>
              <a:t>Participatory Tools</a:t>
            </a:r>
          </a:p>
        </p:txBody>
      </p:sp>
      <p:sp>
        <p:nvSpPr>
          <p:cNvPr id="3" name="Content Placeholder 2">
            <a:extLst>
              <a:ext uri="{FF2B5EF4-FFF2-40B4-BE49-F238E27FC236}">
                <a16:creationId xmlns:a16="http://schemas.microsoft.com/office/drawing/2014/main" id="{7F052F3C-10F3-C94A-9DE7-4836D8B344DC}"/>
              </a:ext>
            </a:extLst>
          </p:cNvPr>
          <p:cNvSpPr>
            <a:spLocks noGrp="1"/>
          </p:cNvSpPr>
          <p:nvPr>
            <p:ph idx="1"/>
          </p:nvPr>
        </p:nvSpPr>
        <p:spPr>
          <a:xfrm>
            <a:off x="838200" y="1690316"/>
            <a:ext cx="10515600" cy="3731549"/>
          </a:xfrm>
          <a:solidFill>
            <a:schemeClr val="bg1"/>
          </a:solidFill>
        </p:spPr>
        <p:txBody>
          <a:bodyPr>
            <a:noAutofit/>
          </a:bodyPr>
          <a:lstStyle/>
          <a:p>
            <a:pPr marL="0" indent="0">
              <a:buNone/>
            </a:pPr>
            <a:r>
              <a:rPr lang="en-US" dirty="0"/>
              <a:t>Each step will also include participatory tools. Participatory tools can be used by the community for different purposes:</a:t>
            </a:r>
          </a:p>
          <a:p>
            <a:pPr>
              <a:buClr>
                <a:schemeClr val="tx2"/>
              </a:buClr>
            </a:pPr>
            <a:r>
              <a:rPr lang="en-US" dirty="0"/>
              <a:t>Identify hazards, risks, vulnerabilities, and capacities of the community.</a:t>
            </a:r>
          </a:p>
          <a:p>
            <a:pPr>
              <a:buClr>
                <a:schemeClr val="tx2"/>
              </a:buClr>
            </a:pPr>
            <a:r>
              <a:rPr lang="en-US" dirty="0"/>
              <a:t>Create an environment for discussions and the expression of opinions.</a:t>
            </a:r>
          </a:p>
          <a:p>
            <a:pPr>
              <a:buClr>
                <a:schemeClr val="tx2"/>
              </a:buClr>
            </a:pPr>
            <a:r>
              <a:rPr lang="en-US" dirty="0"/>
              <a:t>An effective method of implementing knowledge. </a:t>
            </a:r>
          </a:p>
          <a:p>
            <a:pPr>
              <a:buClr>
                <a:schemeClr val="tx2"/>
              </a:buClr>
            </a:pPr>
            <a:r>
              <a:rPr lang="en-US" dirty="0"/>
              <a:t>Promotes inclusiveness of </a:t>
            </a:r>
            <a:r>
              <a:rPr lang="en-US" u="sng" dirty="0"/>
              <a:t>all</a:t>
            </a:r>
            <a:r>
              <a:rPr lang="en-US" dirty="0"/>
              <a:t> community members.</a:t>
            </a:r>
          </a:p>
          <a:p>
            <a:pPr marL="0" indent="0">
              <a:buClr>
                <a:schemeClr val="tx2"/>
              </a:buClr>
              <a:buNone/>
            </a:pPr>
            <a:r>
              <a:rPr lang="en-US" dirty="0"/>
              <a:t>Each CBDRM step involves different participatory tools which allow for an effective method of collecting information, spreading new knowledge and including all community members.</a:t>
            </a:r>
          </a:p>
          <a:p>
            <a:pPr marL="0" indent="0">
              <a:buClr>
                <a:schemeClr val="tx2"/>
              </a:buClr>
              <a:buNone/>
            </a:pPr>
            <a:endParaRPr lang="en-US" dirty="0"/>
          </a:p>
        </p:txBody>
      </p:sp>
      <p:sp>
        <p:nvSpPr>
          <p:cNvPr id="5" name="Tijdelijke aanduiding voor tekst 2">
            <a:extLst>
              <a:ext uri="{FF2B5EF4-FFF2-40B4-BE49-F238E27FC236}">
                <a16:creationId xmlns:a16="http://schemas.microsoft.com/office/drawing/2014/main" id="{794822B0-F18D-C84B-BB77-2ED2BD6411AA}"/>
              </a:ext>
            </a:extLst>
          </p:cNvPr>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31.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Participatory Tools</a:t>
            </a:r>
          </a:p>
        </p:txBody>
      </p:sp>
    </p:spTree>
    <p:extLst>
      <p:ext uri="{BB962C8B-B14F-4D97-AF65-F5344CB8AC3E}">
        <p14:creationId xmlns:p14="http://schemas.microsoft.com/office/powerpoint/2010/main" val="417307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32. </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Preparation</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1. Preparation</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10508088" cy="3811182"/>
          </a:xfrm>
        </p:spPr>
        <p:txBody>
          <a:bodyPr numCol="1">
            <a:normAutofit fontScale="92500"/>
          </a:bodyPr>
          <a:lstStyle/>
          <a:p>
            <a:r>
              <a:rPr lang="en-US" sz="2200" b="1" dirty="0">
                <a:solidFill>
                  <a:schemeClr val="accent2"/>
                </a:solidFill>
                <a:latin typeface="Poppins" pitchFamily="2" charset="77"/>
                <a:cs typeface="Poppins" pitchFamily="2" charset="77"/>
              </a:rPr>
              <a:t>What is Preparation?</a:t>
            </a:r>
          </a:p>
          <a:p>
            <a:pPr marL="342900" indent="-342900">
              <a:buClr>
                <a:schemeClr val="tx2"/>
              </a:buClr>
              <a:buFont typeface="Arial" panose="020B0604020202020204" pitchFamily="34" charset="0"/>
              <a:buChar char="•"/>
            </a:pPr>
            <a:r>
              <a:rPr lang="en-US" dirty="0">
                <a:solidFill>
                  <a:srgbClr val="464643"/>
                </a:solidFill>
              </a:rPr>
              <a:t>Tr</a:t>
            </a:r>
            <a:r>
              <a:rPr lang="en-US" dirty="0"/>
              <a:t>aining and equipping the facilitation team, who will be working together with the community. </a:t>
            </a:r>
          </a:p>
          <a:p>
            <a:pPr marL="342900" indent="-342900">
              <a:buClr>
                <a:schemeClr val="tx2"/>
              </a:buClr>
              <a:buFont typeface="Arial" panose="020B0604020202020204" pitchFamily="34" charset="0"/>
              <a:buChar char="•"/>
            </a:pPr>
            <a:r>
              <a:rPr lang="en-US" dirty="0"/>
              <a:t>Informing the team on knowledge related to the CBDRM process, the terminology, how best to explain concepts to the community, and how to introduce the different Participatory Appraisal tools which the community will be using.</a:t>
            </a:r>
          </a:p>
          <a:p>
            <a:r>
              <a:rPr lang="en-US" dirty="0">
                <a:solidFill>
                  <a:srgbClr val="EE7402"/>
                </a:solidFill>
              </a:rPr>
              <a:t>The Preparation step has different Participatory tools:</a:t>
            </a:r>
            <a:br>
              <a:rPr lang="en-US" dirty="0"/>
            </a:br>
            <a:r>
              <a:rPr lang="en-US" dirty="0"/>
              <a:t>Community mapping, Target area mapping and Child development/well-being matrix.</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9036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34.</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Hazard Assessment</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2. Hazard Assessment</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5689849" cy="3811182"/>
          </a:xfrm>
        </p:spPr>
        <p:txBody>
          <a:bodyPr numCol="1">
            <a:normAutofit/>
          </a:bodyPr>
          <a:lstStyle/>
          <a:p>
            <a:r>
              <a:rPr lang="en-US" b="1" dirty="0">
                <a:solidFill>
                  <a:schemeClr val="accent2"/>
                </a:solidFill>
                <a:latin typeface="Poppins" pitchFamily="2" charset="77"/>
                <a:cs typeface="Poppins" pitchFamily="2" charset="77"/>
              </a:rPr>
              <a:t>What is a Hazard Assessment?</a:t>
            </a:r>
            <a:br>
              <a:rPr lang="en-US" dirty="0">
                <a:solidFill>
                  <a:schemeClr val="accent2"/>
                </a:solidFill>
              </a:rPr>
            </a:br>
            <a:r>
              <a:rPr lang="en-US" dirty="0">
                <a:solidFill>
                  <a:srgbClr val="464643"/>
                </a:solidFill>
              </a:rPr>
              <a:t>I</a:t>
            </a:r>
            <a:r>
              <a:rPr lang="en-US" dirty="0"/>
              <a:t>dentifying and analyzing hazards that are seen in the community or in the area which have an effect on the communities well-being. </a:t>
            </a:r>
            <a:br>
              <a:rPr lang="en-US" dirty="0"/>
            </a:br>
            <a:br>
              <a:rPr lang="en-US" dirty="0"/>
            </a:br>
            <a:r>
              <a:rPr lang="en-US" dirty="0"/>
              <a:t>After the community has identified the different types of hazards, follow-up steps can be to minimize the impact a hazard can have on the community. </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F79B0569-2BB8-FB47-883F-0959569C957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959698" y="1961833"/>
            <a:ext cx="4772551" cy="4059455"/>
          </a:xfrm>
          <a:prstGeom prst="rect">
            <a:avLst/>
          </a:prstGeom>
        </p:spPr>
      </p:pic>
    </p:spTree>
    <p:extLst>
      <p:ext uri="{BB962C8B-B14F-4D97-AF65-F5344CB8AC3E}">
        <p14:creationId xmlns:p14="http://schemas.microsoft.com/office/powerpoint/2010/main" val="3590505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35.</a:t>
            </a:r>
            <a:r>
              <a:rPr lang="en-US" sz="1600" dirty="0">
                <a:solidFill>
                  <a:srgbClr val="EE7402"/>
                </a:solidFill>
                <a:latin typeface="+mj-lt"/>
                <a:cs typeface="Poppins Black"/>
              </a:rPr>
              <a:t> | </a:t>
            </a:r>
            <a:r>
              <a:rPr lang="en-US" sz="1600" dirty="0">
                <a:solidFill>
                  <a:srgbClr val="464643"/>
                </a:solidFill>
                <a:latin typeface="+mj-lt"/>
                <a:cs typeface="Poppins Black"/>
              </a:rPr>
              <a:t>The VCA</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569862"/>
            <a:ext cx="10508087" cy="1215717"/>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3. The Vulnerability and Capacity Assessment (VCA)</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94082"/>
            <a:ext cx="5329809" cy="3811182"/>
          </a:xfrm>
        </p:spPr>
        <p:txBody>
          <a:bodyPr numCol="1">
            <a:normAutofit fontScale="92500" lnSpcReduction="10000"/>
          </a:bodyPr>
          <a:lstStyle/>
          <a:p>
            <a:r>
              <a:rPr lang="en-US" b="1" dirty="0">
                <a:solidFill>
                  <a:schemeClr val="accent2"/>
                </a:solidFill>
                <a:latin typeface="Poppins" pitchFamily="2" charset="77"/>
                <a:cs typeface="Poppins" pitchFamily="2" charset="77"/>
              </a:rPr>
              <a:t>What is the VCA?</a:t>
            </a:r>
            <a:br>
              <a:rPr lang="en-US" dirty="0">
                <a:solidFill>
                  <a:schemeClr val="accent2"/>
                </a:solidFill>
              </a:rPr>
            </a:br>
            <a:r>
              <a:rPr lang="en-US" dirty="0"/>
              <a:t>The VCA contains different elements that provide a broad overview of different vulnerabilities and capacities in areas of an individual's life within a community.  </a:t>
            </a:r>
          </a:p>
          <a:p>
            <a:r>
              <a:rPr lang="en-US" dirty="0"/>
              <a:t>The VCA is filled in with answers received through focus group discussions, interviews, or conversations with the community. Full participation of all community members is crucial for a successful and participatory analysis. </a:t>
            </a:r>
          </a:p>
          <a:p>
            <a:endParaRPr lang="en-US"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6E0825F3-9640-DB47-9927-9730D4B62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2852936"/>
            <a:ext cx="6132696" cy="2015029"/>
          </a:xfrm>
          <a:prstGeom prst="rect">
            <a:avLst/>
          </a:prstGeom>
        </p:spPr>
      </p:pic>
    </p:spTree>
    <p:extLst>
      <p:ext uri="{BB962C8B-B14F-4D97-AF65-F5344CB8AC3E}">
        <p14:creationId xmlns:p14="http://schemas.microsoft.com/office/powerpoint/2010/main" val="797695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36. </a:t>
            </a:r>
            <a:r>
              <a:rPr lang="en-US" sz="1600" dirty="0">
                <a:solidFill>
                  <a:srgbClr val="EE7402"/>
                </a:solidFill>
                <a:latin typeface="+mj-lt"/>
                <a:cs typeface="Poppins Black"/>
              </a:rPr>
              <a:t> | </a:t>
            </a:r>
            <a:r>
              <a:rPr lang="en-US" sz="1600" dirty="0">
                <a:solidFill>
                  <a:srgbClr val="464643"/>
                </a:solidFill>
                <a:latin typeface="+mj-lt"/>
                <a:cs typeface="Poppins Black"/>
              </a:rPr>
              <a:t>The PAR</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548680"/>
            <a:ext cx="9290249" cy="1215717"/>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4. The Pressure and Release Model (PAR)</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10508087" cy="3811182"/>
          </a:xfrm>
        </p:spPr>
        <p:txBody>
          <a:bodyPr numCol="1">
            <a:noAutofit/>
          </a:bodyPr>
          <a:lstStyle/>
          <a:p>
            <a:r>
              <a:rPr lang="en-US" b="1" dirty="0">
                <a:solidFill>
                  <a:schemeClr val="tx2"/>
                </a:solidFill>
                <a:latin typeface="Poppins" pitchFamily="2" charset="77"/>
                <a:cs typeface="Poppins" pitchFamily="2" charset="77"/>
              </a:rPr>
              <a:t>What is the PAR Model?</a:t>
            </a:r>
          </a:p>
          <a:p>
            <a:r>
              <a:rPr lang="en-US" dirty="0">
                <a:latin typeface="Poppins" pitchFamily="2" charset="77"/>
                <a:cs typeface="Poppins" pitchFamily="2" charset="77"/>
              </a:rPr>
              <a:t>A model which analyzes underlying risk factors to understand as to why a community is vulnerable and which hazards the community is faced with. To understand why the community is prone to facing disasters.</a:t>
            </a:r>
          </a:p>
          <a:p>
            <a:r>
              <a:rPr lang="en-US" dirty="0">
                <a:latin typeface="Poppins" pitchFamily="2" charset="77"/>
                <a:cs typeface="Poppins" pitchFamily="2" charset="77"/>
              </a:rPr>
              <a:t>The equation </a:t>
            </a:r>
            <a:r>
              <a:rPr lang="en-US" b="1" dirty="0">
                <a:latin typeface="Poppins" pitchFamily="2" charset="77"/>
                <a:cs typeface="Poppins" pitchFamily="2" charset="77"/>
              </a:rPr>
              <a:t>Risk = Hazard x Vulnerability </a:t>
            </a:r>
            <a:r>
              <a:rPr lang="en-US" dirty="0">
                <a:latin typeface="Poppins" pitchFamily="2" charset="77"/>
                <a:cs typeface="Poppins" pitchFamily="2" charset="77"/>
              </a:rPr>
              <a:t>is essential for the PAR Model. </a:t>
            </a:r>
          </a:p>
          <a:p>
            <a:r>
              <a:rPr lang="en-US" dirty="0">
                <a:latin typeface="Poppins" pitchFamily="2" charset="77"/>
                <a:cs typeface="Poppins" pitchFamily="2" charset="77"/>
              </a:rPr>
              <a:t>Vulnerability is analyzing collectively through looking at root causes, dynamic pressures and unsafe conditions. As well as look at hazards affecting a community.</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Content Placeholder 3">
            <a:extLst>
              <a:ext uri="{FF2B5EF4-FFF2-40B4-BE49-F238E27FC236}">
                <a16:creationId xmlns:a16="http://schemas.microsoft.com/office/drawing/2014/main" id="{E3D32083-F80A-D840-B062-D4A2759DDC84}"/>
              </a:ext>
            </a:extLst>
          </p:cNvPr>
          <p:cNvSpPr txBox="1">
            <a:spLocks/>
          </p:cNvSpPr>
          <p:nvPr/>
        </p:nvSpPr>
        <p:spPr>
          <a:xfrm>
            <a:off x="6092242" y="1939611"/>
            <a:ext cx="5254044" cy="3811182"/>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kern="1200">
                <a:solidFill>
                  <a:schemeClr val="tx1"/>
                </a:solidFill>
                <a:latin typeface="Poppins Regular" panose="00000500000000000000" pitchFamily="2" charset="0"/>
                <a:ea typeface="+mn-ea"/>
                <a:cs typeface="Poppins Regular" panose="000005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Regular" panose="00000500000000000000" pitchFamily="2" charset="0"/>
                <a:ea typeface="+mn-ea"/>
                <a:cs typeface="Poppins Regular" panose="000005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Regular" panose="00000500000000000000" pitchFamily="2" charset="0"/>
                <a:ea typeface="+mn-ea"/>
                <a:cs typeface="Poppins Regular"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Poppins" pitchFamily="2" charset="77"/>
              <a:cs typeface="Poppins" pitchFamily="2" charset="77"/>
            </a:endParaRPr>
          </a:p>
        </p:txBody>
      </p:sp>
    </p:spTree>
    <p:extLst>
      <p:ext uri="{BB962C8B-B14F-4D97-AF65-F5344CB8AC3E}">
        <p14:creationId xmlns:p14="http://schemas.microsoft.com/office/powerpoint/2010/main" val="2251301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E9EEDD-A007-7144-B1BA-5BA15815B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50140"/>
            <a:ext cx="10472496" cy="6597352"/>
          </a:xfrm>
          <a:prstGeom prst="rect">
            <a:avLst/>
          </a:prstGeom>
        </p:spPr>
      </p:pic>
      <p:sp>
        <p:nvSpPr>
          <p:cNvPr id="9" name="TextBox 8">
            <a:extLst>
              <a:ext uri="{FF2B5EF4-FFF2-40B4-BE49-F238E27FC236}">
                <a16:creationId xmlns:a16="http://schemas.microsoft.com/office/drawing/2014/main" id="{64BE350D-1198-C547-A257-C663E3E833EB}"/>
              </a:ext>
            </a:extLst>
          </p:cNvPr>
          <p:cNvSpPr txBox="1"/>
          <p:nvPr/>
        </p:nvSpPr>
        <p:spPr>
          <a:xfrm>
            <a:off x="0" y="6647492"/>
            <a:ext cx="5139548" cy="261610"/>
          </a:xfrm>
          <a:prstGeom prst="rect">
            <a:avLst/>
          </a:prstGeom>
          <a:noFill/>
        </p:spPr>
        <p:txBody>
          <a:bodyPr wrap="none" rtlCol="0">
            <a:spAutoFit/>
          </a:bodyPr>
          <a:lstStyle/>
          <a:p>
            <a:r>
              <a:rPr lang="en-US" sz="1100" dirty="0"/>
              <a:t>At Risk, Ben Wisner - https://</a:t>
            </a:r>
            <a:r>
              <a:rPr lang="en-US" sz="1100" dirty="0" err="1"/>
              <a:t>www.preventionweb.net</a:t>
            </a:r>
            <a:r>
              <a:rPr lang="en-US" sz="1100" dirty="0"/>
              <a:t>/files/670_72351.pdf</a:t>
            </a:r>
          </a:p>
        </p:txBody>
      </p:sp>
    </p:spTree>
    <p:extLst>
      <p:ext uri="{BB962C8B-B14F-4D97-AF65-F5344CB8AC3E}">
        <p14:creationId xmlns:p14="http://schemas.microsoft.com/office/powerpoint/2010/main" val="409033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165628"/>
            <a:ext cx="10442376" cy="3423611"/>
          </a:xfrm>
        </p:spPr>
        <p:txBody>
          <a:bodyPr numCol="1">
            <a:normAutofit/>
          </a:bodyPr>
          <a:lstStyle/>
          <a:p>
            <a:pPr>
              <a:buClr>
                <a:schemeClr val="tx2"/>
              </a:buClr>
            </a:pPr>
            <a:r>
              <a:rPr lang="en-US" sz="2200" b="1" dirty="0">
                <a:solidFill>
                  <a:srgbClr val="EE7402"/>
                </a:solidFill>
                <a:latin typeface="Poppins" pitchFamily="2" charset="77"/>
                <a:cs typeface="Poppins" pitchFamily="2" charset="77"/>
              </a:rPr>
              <a:t>At the </a:t>
            </a:r>
            <a:r>
              <a:rPr lang="en-US" sz="2200" b="1" dirty="0">
                <a:solidFill>
                  <a:schemeClr val="tx2"/>
                </a:solidFill>
                <a:latin typeface="Poppins" pitchFamily="2" charset="77"/>
                <a:cs typeface="Poppins" pitchFamily="2" charset="77"/>
              </a:rPr>
              <a:t>end of this </a:t>
            </a:r>
            <a:r>
              <a:rPr lang="en-US" sz="2200" b="1" dirty="0">
                <a:solidFill>
                  <a:srgbClr val="EE7402"/>
                </a:solidFill>
                <a:latin typeface="Poppins" pitchFamily="2" charset="77"/>
                <a:cs typeface="Poppins" pitchFamily="2" charset="77"/>
              </a:rPr>
              <a:t>session, you are able to:</a:t>
            </a:r>
          </a:p>
          <a:p>
            <a:pPr marL="457200" lvl="0" indent="-457200">
              <a:buClr>
                <a:schemeClr val="tx2"/>
              </a:buClr>
              <a:buFont typeface="+mj-lt"/>
              <a:buAutoNum type="arabicPeriod"/>
            </a:pPr>
            <a:r>
              <a:rPr lang="en-GB" sz="2200" dirty="0">
                <a:latin typeface="Poppins" pitchFamily="2" charset="77"/>
                <a:cs typeface="Poppins" pitchFamily="2" charset="77"/>
              </a:rPr>
              <a:t>Understand and explain different definitions related to DRR.</a:t>
            </a:r>
            <a:endParaRPr lang="en-US" sz="2200" dirty="0">
              <a:latin typeface="Poppins" pitchFamily="2" charset="77"/>
              <a:cs typeface="Poppins" pitchFamily="2" charset="77"/>
            </a:endParaRPr>
          </a:p>
          <a:p>
            <a:pPr marL="457200" lvl="0" indent="-457200">
              <a:buClr>
                <a:schemeClr val="tx2"/>
              </a:buClr>
              <a:buFont typeface="+mj-lt"/>
              <a:buAutoNum type="arabicPeriod"/>
            </a:pPr>
            <a:r>
              <a:rPr lang="en-GB" sz="2200" dirty="0">
                <a:latin typeface="Poppins" pitchFamily="2" charset="77"/>
                <a:cs typeface="Poppins" pitchFamily="2" charset="77"/>
              </a:rPr>
              <a:t>Understand and explain the different stages of the Disaster Management Cycle.</a:t>
            </a:r>
            <a:endParaRPr lang="en-US" sz="2200" dirty="0">
              <a:latin typeface="Poppins" pitchFamily="2" charset="77"/>
              <a:cs typeface="Poppins" pitchFamily="2" charset="77"/>
            </a:endParaRPr>
          </a:p>
          <a:p>
            <a:pPr marL="457200" lvl="0" indent="-457200">
              <a:buClr>
                <a:schemeClr val="tx2"/>
              </a:buClr>
              <a:buFont typeface="+mj-lt"/>
              <a:buAutoNum type="arabicPeriod"/>
            </a:pPr>
            <a:r>
              <a:rPr lang="en-GB" sz="2200" dirty="0">
                <a:latin typeface="Poppins" pitchFamily="2" charset="77"/>
                <a:cs typeface="Poppins" pitchFamily="2" charset="77"/>
              </a:rPr>
              <a:t>Understand CBDRM and explain the different phases.</a:t>
            </a:r>
            <a:endParaRPr lang="en-US" sz="2200" dirty="0">
              <a:latin typeface="Poppins" pitchFamily="2" charset="77"/>
              <a:cs typeface="Poppins" pitchFamily="2" charset="77"/>
            </a:endParaRPr>
          </a:p>
          <a:p>
            <a:pPr marL="457200" lvl="0" indent="-457200">
              <a:buClr>
                <a:schemeClr val="tx2"/>
              </a:buClr>
              <a:buFont typeface="+mj-lt"/>
              <a:buAutoNum type="arabicPeriod"/>
            </a:pPr>
            <a:r>
              <a:rPr lang="en-US" sz="2200" dirty="0">
                <a:latin typeface="Poppins" pitchFamily="2" charset="77"/>
                <a:cs typeface="Poppins" pitchFamily="2" charset="77"/>
              </a:rPr>
              <a:t>Identify different assessments and participatory tools linked to CBDRM.</a:t>
            </a:r>
          </a:p>
          <a:p>
            <a:pPr marL="342900" indent="-342900">
              <a:buFontTx/>
              <a:buChar char="-"/>
            </a:pPr>
            <a:endParaRPr lang="en-US" dirty="0"/>
          </a:p>
          <a:p>
            <a:pPr marL="342900" indent="-342900">
              <a:buFontTx/>
              <a:buChar char="-"/>
            </a:pPr>
            <a:endParaRPr lang="en-US" dirty="0"/>
          </a:p>
          <a:p>
            <a:pPr marL="285750" indent="-285750">
              <a:buFont typeface="Wingdings" panose="05000000000000000000" pitchFamily="2" charset="2"/>
              <a:buChar char="à"/>
            </a:pPr>
            <a:endParaRPr lang="en-US" sz="1600" dirty="0">
              <a:solidFill>
                <a:srgbClr val="474642"/>
              </a:solidFill>
              <a:latin typeface="+mn-lt"/>
              <a:cs typeface="Poppins Black" panose="00000A00000000000000" pitchFamily="2" charset="0"/>
            </a:endParaRPr>
          </a:p>
          <a:p>
            <a:endParaRPr lang="en-US" sz="1600" dirty="0"/>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4.</a:t>
            </a:r>
            <a:r>
              <a:rPr lang="en-US" sz="1600" dirty="0">
                <a:solidFill>
                  <a:srgbClr val="EE7402"/>
                </a:solidFill>
                <a:latin typeface="+mj-lt"/>
                <a:cs typeface="Poppins Black" panose="00000A00000000000000" pitchFamily="2" charset="0"/>
              </a:rPr>
              <a:t>| </a:t>
            </a:r>
            <a:r>
              <a:rPr lang="en-US" sz="1600" dirty="0">
                <a:solidFill>
                  <a:srgbClr val="474642"/>
                </a:solidFill>
                <a:latin typeface="+mj-lt"/>
                <a:cs typeface="Poppins Black" panose="00000A00000000000000" pitchFamily="2" charset="0"/>
              </a:rPr>
              <a:t>Learning Objectives</a:t>
            </a:r>
            <a:r>
              <a:rPr lang="en-US" sz="1600" dirty="0">
                <a:solidFill>
                  <a:srgbClr val="EE7402"/>
                </a:solidFill>
                <a:latin typeface="+mj-lt"/>
                <a:cs typeface="Poppins Black" panose="00000A00000000000000" pitchFamily="2" charset="0"/>
              </a:rPr>
              <a:t>  </a:t>
            </a:r>
            <a:endParaRPr lang="en-US" sz="1600" dirty="0">
              <a:solidFill>
                <a:srgbClr val="464643"/>
              </a:solidFill>
              <a:latin typeface="+mj-lt"/>
              <a:cs typeface="Poppins Black" panose="00000A00000000000000" pitchFamily="2" charset="0"/>
            </a:endParaRP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42980"/>
            <a:ext cx="7806786" cy="1261884"/>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Learning Objectives</a:t>
            </a:r>
          </a:p>
          <a:p>
            <a:endParaRPr lang="en-GB" sz="4000" dirty="0">
              <a:solidFill>
                <a:srgbClr val="464643"/>
              </a:solidFill>
            </a:endParaRPr>
          </a:p>
        </p:txBody>
      </p:sp>
    </p:spTree>
    <p:extLst>
      <p:ext uri="{BB962C8B-B14F-4D97-AF65-F5344CB8AC3E}">
        <p14:creationId xmlns:p14="http://schemas.microsoft.com/office/powerpoint/2010/main" val="2745408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38.</a:t>
            </a:r>
            <a:r>
              <a:rPr lang="en-US" sz="1600" dirty="0">
                <a:solidFill>
                  <a:srgbClr val="EE7402"/>
                </a:solidFill>
                <a:latin typeface="+mj-lt"/>
                <a:cs typeface="Poppins Black"/>
              </a:rPr>
              <a:t> | </a:t>
            </a:r>
            <a:r>
              <a:rPr lang="en-US" sz="1600" dirty="0">
                <a:solidFill>
                  <a:srgbClr val="464643"/>
                </a:solidFill>
                <a:latin typeface="+mj-lt"/>
                <a:cs typeface="Poppins Black"/>
              </a:rPr>
              <a:t>Vulnerability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81395"/>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Progression of Vulnerability</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88840"/>
            <a:ext cx="8858200" cy="3256608"/>
          </a:xfrm>
        </p:spPr>
        <p:txBody>
          <a:bodyPr numCol="1">
            <a:noAutofit/>
          </a:bodyPr>
          <a:lstStyle/>
          <a:p>
            <a:r>
              <a:rPr lang="en-US" b="1" dirty="0">
                <a:solidFill>
                  <a:srgbClr val="EE7402"/>
                </a:solidFill>
                <a:latin typeface="Poppins" pitchFamily="2" charset="77"/>
                <a:cs typeface="Poppins" pitchFamily="2" charset="77"/>
              </a:rPr>
              <a:t>What is Progression of Vulnerability?</a:t>
            </a:r>
            <a:br>
              <a:rPr lang="en-US" dirty="0">
                <a:latin typeface="Poppins" pitchFamily="2" charset="77"/>
                <a:cs typeface="Poppins" pitchFamily="2" charset="77"/>
              </a:rPr>
            </a:br>
            <a:r>
              <a:rPr lang="en-US" dirty="0">
                <a:latin typeface="Poppins" pitchFamily="2" charset="77"/>
                <a:cs typeface="Poppins" pitchFamily="2" charset="77"/>
              </a:rPr>
              <a:t>There are three stages of vulnerability. The stages Root Causes, Dynamic Pressures and Unsafe Conditions contribute to the increase or progression of vulnerability of a community/individual.</a:t>
            </a:r>
            <a:endParaRPr lang="en-US"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252023A3-8F0F-F04F-AF42-44C0CFD1F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600" y="3695542"/>
            <a:ext cx="7541796" cy="1821690"/>
          </a:xfrm>
          <a:prstGeom prst="rect">
            <a:avLst/>
          </a:prstGeom>
        </p:spPr>
      </p:pic>
    </p:spTree>
    <p:extLst>
      <p:ext uri="{BB962C8B-B14F-4D97-AF65-F5344CB8AC3E}">
        <p14:creationId xmlns:p14="http://schemas.microsoft.com/office/powerpoint/2010/main" val="980613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39.</a:t>
            </a:r>
            <a:r>
              <a:rPr lang="en-US" sz="1600" dirty="0">
                <a:solidFill>
                  <a:srgbClr val="EE7402"/>
                </a:solidFill>
                <a:latin typeface="+mj-lt"/>
                <a:cs typeface="Poppins Black"/>
              </a:rPr>
              <a:t> | </a:t>
            </a:r>
            <a:r>
              <a:rPr lang="en-US" sz="1600" dirty="0">
                <a:solidFill>
                  <a:srgbClr val="464643"/>
                </a:solidFill>
                <a:latin typeface="+mj-lt"/>
                <a:cs typeface="Poppins Black"/>
              </a:rPr>
              <a:t>Root causes</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Root Causes</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88840"/>
            <a:ext cx="7490048" cy="3256608"/>
          </a:xfrm>
        </p:spPr>
        <p:txBody>
          <a:bodyPr numCol="1">
            <a:noAutofit/>
          </a:bodyPr>
          <a:lstStyle/>
          <a:p>
            <a:r>
              <a:rPr lang="en-US" b="1" dirty="0">
                <a:solidFill>
                  <a:srgbClr val="EE7402"/>
                </a:solidFill>
                <a:latin typeface="Poppins" pitchFamily="2" charset="77"/>
                <a:cs typeface="Poppins" pitchFamily="2" charset="77"/>
              </a:rPr>
              <a:t>What are Root Causes?</a:t>
            </a:r>
            <a:br>
              <a:rPr lang="en-US" dirty="0">
                <a:latin typeface="Poppins" pitchFamily="2" charset="77"/>
                <a:cs typeface="Poppins" pitchFamily="2" charset="77"/>
              </a:rPr>
            </a:br>
            <a:r>
              <a:rPr lang="en-GB" dirty="0"/>
              <a:t>Root cause are the social, political and economic factors that contribute to vulnerability of hazards, leading to potential disasters and emergencies. </a:t>
            </a:r>
          </a:p>
          <a:p>
            <a:pPr lvl="0">
              <a:lnSpc>
                <a:spcPct val="100000"/>
              </a:lnSpc>
              <a:spcBef>
                <a:spcPts val="0"/>
              </a:spcBef>
              <a:defRPr/>
            </a:pPr>
            <a:endParaRPr lang="en-US" dirty="0"/>
          </a:p>
          <a:p>
            <a:pPr lvl="0">
              <a:lnSpc>
                <a:spcPct val="100000"/>
              </a:lnSpc>
              <a:spcBef>
                <a:spcPts val="0"/>
              </a:spcBef>
              <a:defRPr/>
            </a:pPr>
            <a:r>
              <a:rPr lang="en-US" dirty="0"/>
              <a:t>For example:</a:t>
            </a:r>
          </a:p>
          <a:p>
            <a:pPr marL="342900" lvl="0" indent="-342900">
              <a:lnSpc>
                <a:spcPct val="150000"/>
              </a:lnSpc>
              <a:spcBef>
                <a:spcPts val="0"/>
              </a:spcBef>
              <a:buClr>
                <a:schemeClr val="tx2"/>
              </a:buClr>
              <a:buFontTx/>
              <a:buChar char="-"/>
              <a:defRPr/>
            </a:pPr>
            <a:r>
              <a:rPr lang="en-US" dirty="0"/>
              <a:t>Do people have access to resources?</a:t>
            </a:r>
          </a:p>
          <a:p>
            <a:pPr marL="342900" lvl="0" indent="-342900">
              <a:lnSpc>
                <a:spcPct val="150000"/>
              </a:lnSpc>
              <a:spcBef>
                <a:spcPts val="0"/>
              </a:spcBef>
              <a:buClr>
                <a:schemeClr val="tx2"/>
              </a:buClr>
              <a:buFontTx/>
              <a:buChar char="-"/>
              <a:defRPr/>
            </a:pPr>
            <a:r>
              <a:rPr lang="en-US" dirty="0"/>
              <a:t>Do people have access to political power?</a:t>
            </a:r>
          </a:p>
          <a:p>
            <a:pPr marL="342900" lvl="0" indent="-342900">
              <a:lnSpc>
                <a:spcPct val="150000"/>
              </a:lnSpc>
              <a:spcBef>
                <a:spcPts val="0"/>
              </a:spcBef>
              <a:buClr>
                <a:schemeClr val="tx2"/>
              </a:buClr>
              <a:buFontTx/>
              <a:buChar char="-"/>
              <a:defRPr/>
            </a:pPr>
            <a:r>
              <a:rPr lang="en-US" dirty="0"/>
              <a:t>Is the economic/political system fair and inclusive of everyone? </a:t>
            </a:r>
          </a:p>
          <a:p>
            <a:pPr lvl="0">
              <a:lnSpc>
                <a:spcPct val="100000"/>
              </a:lnSpc>
              <a:spcBef>
                <a:spcPts val="0"/>
              </a:spcBef>
              <a:defRPr/>
            </a:pPr>
            <a:r>
              <a:rPr lang="en-US" dirty="0"/>
              <a:t> </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E4B8D71F-022B-B247-9D9B-EEAE7D4F8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6360" y="1916832"/>
            <a:ext cx="1948069" cy="4840911"/>
          </a:xfrm>
          <a:prstGeom prst="rect">
            <a:avLst/>
          </a:prstGeom>
          <a:ln>
            <a:solidFill>
              <a:schemeClr val="bg2">
                <a:lumMod val="25000"/>
              </a:schemeClr>
            </a:solidFill>
          </a:ln>
        </p:spPr>
      </p:pic>
    </p:spTree>
    <p:extLst>
      <p:ext uri="{BB962C8B-B14F-4D97-AF65-F5344CB8AC3E}">
        <p14:creationId xmlns:p14="http://schemas.microsoft.com/office/powerpoint/2010/main" val="511481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40.</a:t>
            </a:r>
            <a:r>
              <a:rPr lang="en-US" sz="1600" dirty="0">
                <a:solidFill>
                  <a:srgbClr val="EE7402"/>
                </a:solidFill>
                <a:latin typeface="+mj-lt"/>
                <a:cs typeface="Poppins Black"/>
              </a:rPr>
              <a:t> | </a:t>
            </a:r>
            <a:r>
              <a:rPr lang="en-US" sz="1600" dirty="0">
                <a:solidFill>
                  <a:srgbClr val="464643"/>
                </a:solidFill>
                <a:latin typeface="+mj-lt"/>
                <a:cs typeface="Poppins Black"/>
              </a:rPr>
              <a:t>Dynamic Pressures</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Dynamic Pressures?</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694184" y="1988840"/>
            <a:ext cx="9218240" cy="3256608"/>
          </a:xfrm>
        </p:spPr>
        <p:txBody>
          <a:bodyPr numCol="1">
            <a:noAutofit/>
          </a:bodyPr>
          <a:lstStyle/>
          <a:p>
            <a:r>
              <a:rPr lang="en-US" b="1" dirty="0">
                <a:solidFill>
                  <a:srgbClr val="EE7402"/>
                </a:solidFill>
                <a:latin typeface="Poppins" pitchFamily="2" charset="77"/>
                <a:cs typeface="Poppins" pitchFamily="2" charset="77"/>
              </a:rPr>
              <a:t>What are Dynamic Pressures?</a:t>
            </a:r>
            <a:br>
              <a:rPr lang="en-US" dirty="0">
                <a:latin typeface="Poppins" pitchFamily="2" charset="77"/>
                <a:cs typeface="Poppins" pitchFamily="2" charset="77"/>
              </a:rPr>
            </a:br>
            <a:r>
              <a:rPr lang="en-US" dirty="0"/>
              <a:t>Dynamic pressures look at elements that are missing within a society/country or elements which exacerbate underlying root causes. </a:t>
            </a:r>
          </a:p>
          <a:p>
            <a:r>
              <a:rPr lang="en-US" dirty="0"/>
              <a:t>For example: </a:t>
            </a:r>
          </a:p>
          <a:p>
            <a:pPr marL="342900" indent="-342900">
              <a:buClr>
                <a:schemeClr val="tx2"/>
              </a:buClr>
              <a:buFontTx/>
              <a:buChar char="-"/>
            </a:pPr>
            <a:r>
              <a:rPr lang="en-US" dirty="0"/>
              <a:t>Are there local institutions? Local markets? Press freedom?</a:t>
            </a:r>
          </a:p>
          <a:p>
            <a:pPr marL="342900" indent="-342900">
              <a:buClr>
                <a:schemeClr val="tx2"/>
              </a:buClr>
              <a:buFontTx/>
              <a:buChar char="-"/>
            </a:pPr>
            <a:r>
              <a:rPr lang="en-US" dirty="0"/>
              <a:t>Are people given proper education and health opportunities?</a:t>
            </a:r>
          </a:p>
          <a:p>
            <a:pPr marL="342900" indent="-342900">
              <a:buClr>
                <a:schemeClr val="tx2"/>
              </a:buClr>
              <a:buFontTx/>
              <a:buChar char="-"/>
            </a:pPr>
            <a:r>
              <a:rPr lang="en-US" dirty="0"/>
              <a:t>Are people respected and ethically accepted in communities?</a:t>
            </a:r>
          </a:p>
          <a:p>
            <a:pPr marL="342900" indent="-342900">
              <a:buClr>
                <a:schemeClr val="tx2"/>
              </a:buClr>
              <a:buFontTx/>
              <a:buChar char="-"/>
            </a:pPr>
            <a:r>
              <a:rPr lang="en-US" dirty="0"/>
              <a:t>Which macro-forces are present in the area?</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2CEC852C-1463-A846-BC1A-CD1CBB6A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289" y="1869767"/>
            <a:ext cx="1945343" cy="4871601"/>
          </a:xfrm>
          <a:prstGeom prst="rect">
            <a:avLst/>
          </a:prstGeom>
          <a:ln>
            <a:solidFill>
              <a:schemeClr val="bg2">
                <a:lumMod val="25000"/>
              </a:schemeClr>
            </a:solidFill>
          </a:ln>
        </p:spPr>
      </p:pic>
    </p:spTree>
    <p:extLst>
      <p:ext uri="{BB962C8B-B14F-4D97-AF65-F5344CB8AC3E}">
        <p14:creationId xmlns:p14="http://schemas.microsoft.com/office/powerpoint/2010/main" val="253580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41.</a:t>
            </a:r>
            <a:r>
              <a:rPr lang="en-US" sz="1600" dirty="0">
                <a:solidFill>
                  <a:srgbClr val="EE7402"/>
                </a:solidFill>
                <a:latin typeface="+mj-lt"/>
                <a:cs typeface="Poppins Black"/>
              </a:rPr>
              <a:t> | </a:t>
            </a:r>
            <a:r>
              <a:rPr lang="en-US" sz="1600" dirty="0">
                <a:solidFill>
                  <a:srgbClr val="464643"/>
                </a:solidFill>
                <a:latin typeface="+mj-lt"/>
                <a:cs typeface="Poppins Black"/>
              </a:rPr>
              <a:t>Unsafe Conditions</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Unsafe Conditions</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88840"/>
            <a:ext cx="9139774" cy="3256608"/>
          </a:xfrm>
        </p:spPr>
        <p:txBody>
          <a:bodyPr numCol="1">
            <a:noAutofit/>
          </a:bodyPr>
          <a:lstStyle/>
          <a:p>
            <a:r>
              <a:rPr lang="en-US" b="1" dirty="0">
                <a:solidFill>
                  <a:srgbClr val="EE7402"/>
                </a:solidFill>
                <a:latin typeface="Poppins" pitchFamily="2" charset="77"/>
                <a:cs typeface="Poppins" pitchFamily="2" charset="77"/>
              </a:rPr>
              <a:t>What are Unsafe Conditions?</a:t>
            </a:r>
            <a:br>
              <a:rPr lang="en-US" dirty="0">
                <a:latin typeface="Poppins" pitchFamily="2" charset="77"/>
                <a:cs typeface="Poppins" pitchFamily="2" charset="77"/>
              </a:rPr>
            </a:br>
            <a:r>
              <a:rPr lang="en-US" dirty="0"/>
              <a:t>Unsafe conditions looks at the physical environment, local economy, social relations, public actions and institutions that increase vulnerability of a community to hazards. Underlying root causes and dynamic pressures contribute to the severity of unsafe conditions.</a:t>
            </a:r>
          </a:p>
          <a:p>
            <a:r>
              <a:rPr lang="en-US" dirty="0"/>
              <a:t>For example:</a:t>
            </a:r>
          </a:p>
          <a:p>
            <a:pPr marL="342900" indent="-342900">
              <a:buClr>
                <a:schemeClr val="tx2"/>
              </a:buClr>
              <a:buFontTx/>
              <a:buChar char="-"/>
            </a:pPr>
            <a:r>
              <a:rPr lang="en-US" dirty="0"/>
              <a:t>People who live in hazard-prone areas</a:t>
            </a:r>
          </a:p>
          <a:p>
            <a:pPr marL="342900" indent="-342900">
              <a:buClr>
                <a:schemeClr val="tx2"/>
              </a:buClr>
              <a:buFontTx/>
              <a:buChar char="-"/>
            </a:pPr>
            <a:r>
              <a:rPr lang="en-US" dirty="0"/>
              <a:t>Improper protection by the government</a:t>
            </a:r>
          </a:p>
          <a:p>
            <a:pPr marL="342900" indent="-342900">
              <a:buClr>
                <a:schemeClr val="tx2"/>
              </a:buClr>
              <a:buFontTx/>
              <a:buChar char="-"/>
            </a:pPr>
            <a:r>
              <a:rPr lang="en-US" dirty="0"/>
              <a:t>Unable to afford safe housing</a:t>
            </a:r>
          </a:p>
          <a:p>
            <a:pPr marL="342900" indent="-342900">
              <a:buClr>
                <a:schemeClr val="tx2"/>
              </a:buClr>
              <a:buFontTx/>
              <a:buChar char="-"/>
            </a:pPr>
            <a:r>
              <a:rPr lang="en-US" dirty="0"/>
              <a:t>Limited food to eat</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7475533E-0A5B-5746-85B3-74DE89D48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021" y="1844824"/>
            <a:ext cx="1531228" cy="4906696"/>
          </a:xfrm>
          <a:prstGeom prst="rect">
            <a:avLst/>
          </a:prstGeom>
          <a:ln>
            <a:solidFill>
              <a:schemeClr val="bg2">
                <a:lumMod val="25000"/>
              </a:schemeClr>
            </a:solidFill>
          </a:ln>
        </p:spPr>
      </p:pic>
      <p:sp>
        <p:nvSpPr>
          <p:cNvPr id="7" name="TextBox 6">
            <a:extLst>
              <a:ext uri="{FF2B5EF4-FFF2-40B4-BE49-F238E27FC236}">
                <a16:creationId xmlns:a16="http://schemas.microsoft.com/office/drawing/2014/main" id="{8F9AD423-B172-9B42-9FDD-2274859504E8}"/>
              </a:ext>
            </a:extLst>
          </p:cNvPr>
          <p:cNvSpPr txBox="1"/>
          <p:nvPr/>
        </p:nvSpPr>
        <p:spPr>
          <a:xfrm>
            <a:off x="6827051" y="4005064"/>
            <a:ext cx="3173239" cy="1754326"/>
          </a:xfrm>
          <a:prstGeom prst="rect">
            <a:avLst/>
          </a:prstGeom>
          <a:noFill/>
          <a:ln>
            <a:solidFill>
              <a:schemeClr val="tx2"/>
            </a:solidFill>
          </a:ln>
        </p:spPr>
        <p:txBody>
          <a:bodyPr wrap="square" rtlCol="0">
            <a:spAutoFit/>
          </a:bodyPr>
          <a:lstStyle/>
          <a:p>
            <a:pPr algn="ctr"/>
            <a:r>
              <a:rPr lang="en-US" dirty="0"/>
              <a:t>Each element of the unsafe conditions section must be taken into consideration since each one is linked to the other (can be seen or unseen).</a:t>
            </a:r>
          </a:p>
        </p:txBody>
      </p:sp>
    </p:spTree>
    <p:extLst>
      <p:ext uri="{BB962C8B-B14F-4D97-AF65-F5344CB8AC3E}">
        <p14:creationId xmlns:p14="http://schemas.microsoft.com/office/powerpoint/2010/main" val="2337868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42.</a:t>
            </a:r>
            <a:r>
              <a:rPr lang="en-US" sz="1600" dirty="0">
                <a:solidFill>
                  <a:srgbClr val="EE7402"/>
                </a:solidFill>
                <a:latin typeface="+mj-lt"/>
                <a:cs typeface="Poppins Black"/>
              </a:rPr>
              <a:t> | </a:t>
            </a:r>
            <a:r>
              <a:rPr lang="en-US" sz="1600" dirty="0">
                <a:solidFill>
                  <a:srgbClr val="474642"/>
                </a:solidFill>
                <a:latin typeface="+mj-lt"/>
                <a:cs typeface="Poppins Black"/>
              </a:rPr>
              <a:t>Hazard</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895072"/>
            <a:ext cx="7806786" cy="661720"/>
          </a:xfrm>
          <a:prstGeom prst="rect">
            <a:avLst/>
          </a:prstGeom>
          <a:noFill/>
        </p:spPr>
        <p:txBody>
          <a:bodyPr wrap="square" rtlCol="0">
            <a:spAutoFit/>
          </a:bodyPr>
          <a:lstStyle/>
          <a:p>
            <a:pPr>
              <a:lnSpc>
                <a:spcPct val="90000"/>
              </a:lnSpc>
              <a:spcBef>
                <a:spcPct val="0"/>
              </a:spcBef>
            </a:pPr>
            <a:r>
              <a:rPr lang="en-US" sz="4000" dirty="0">
                <a:solidFill>
                  <a:srgbClr val="474642"/>
                </a:solidFill>
                <a:latin typeface="Poppins ExtraBold" panose="00000900000000000000" pitchFamily="2" charset="0"/>
                <a:ea typeface="+mj-ea"/>
                <a:cs typeface="Poppins ExtraBold" panose="00000900000000000000" pitchFamily="2" charset="0"/>
              </a:rPr>
              <a:t>Hazard</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88840"/>
            <a:ext cx="8210128" cy="3256608"/>
          </a:xfrm>
        </p:spPr>
        <p:txBody>
          <a:bodyPr numCol="1">
            <a:noAutofit/>
          </a:bodyPr>
          <a:lstStyle/>
          <a:p>
            <a:r>
              <a:rPr lang="en-US" b="1" dirty="0">
                <a:solidFill>
                  <a:srgbClr val="EE7402"/>
                </a:solidFill>
                <a:latin typeface="Poppins" pitchFamily="2" charset="77"/>
                <a:cs typeface="Poppins" pitchFamily="2" charset="77"/>
              </a:rPr>
              <a:t>What is hazard?</a:t>
            </a:r>
            <a:br>
              <a:rPr lang="en-US" b="1" dirty="0">
                <a:solidFill>
                  <a:srgbClr val="474642"/>
                </a:solidFill>
                <a:latin typeface="Poppins" pitchFamily="2" charset="77"/>
                <a:cs typeface="Poppins" pitchFamily="2" charset="77"/>
              </a:rPr>
            </a:br>
            <a:endParaRPr lang="en-US" b="1" dirty="0">
              <a:solidFill>
                <a:srgbClr val="474642"/>
              </a:solidFill>
              <a:latin typeface="Poppins" pitchFamily="2" charset="77"/>
              <a:cs typeface="Poppins" pitchFamily="2" charset="77"/>
            </a:endParaRPr>
          </a:p>
          <a:p>
            <a:endParaRPr lang="en-US" b="1" dirty="0">
              <a:solidFill>
                <a:srgbClr val="474642"/>
              </a:solidFill>
              <a:latin typeface="Poppins" pitchFamily="2" charset="77"/>
              <a:cs typeface="Poppins" pitchFamily="2" charset="77"/>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3816589" y="4149080"/>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3BA14B60-1DEF-5648-9512-FEF280DA71F1}"/>
              </a:ext>
            </a:extLst>
          </p:cNvPr>
          <p:cNvPicPr>
            <a:picLocks noChangeAspect="1"/>
          </p:cNvPicPr>
          <p:nvPr/>
        </p:nvPicPr>
        <p:blipFill rotWithShape="1">
          <a:blip r:embed="rId3">
            <a:extLst>
              <a:ext uri="{28A0092B-C50C-407E-A947-70E740481C1C}">
                <a14:useLocalDpi xmlns:a14="http://schemas.microsoft.com/office/drawing/2010/main" val="0"/>
              </a:ext>
            </a:extLst>
          </a:blip>
          <a:srcRect l="4795" r="11484"/>
          <a:stretch/>
        </p:blipFill>
        <p:spPr>
          <a:xfrm>
            <a:off x="9222879" y="1916832"/>
            <a:ext cx="1704346" cy="4869160"/>
          </a:xfrm>
          <a:prstGeom prst="rect">
            <a:avLst/>
          </a:prstGeom>
          <a:ln>
            <a:solidFill>
              <a:schemeClr val="bg2">
                <a:lumMod val="25000"/>
              </a:schemeClr>
            </a:solidFill>
          </a:ln>
        </p:spPr>
      </p:pic>
      <p:pic>
        <p:nvPicPr>
          <p:cNvPr id="7" name="Content Placeholder 4" descr="Question Mark with solid fill">
            <a:extLst>
              <a:ext uri="{FF2B5EF4-FFF2-40B4-BE49-F238E27FC236}">
                <a16:creationId xmlns:a16="http://schemas.microsoft.com/office/drawing/2014/main" id="{70919287-FA8E-714D-8807-D0C6EFBD17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28048" y="3611389"/>
            <a:ext cx="3294062" cy="3225800"/>
          </a:xfrm>
          <a:prstGeom prst="rect">
            <a:avLst/>
          </a:prstGeom>
          <a:effectLst>
            <a:outerShdw blurRad="50800" dist="38100" dir="18900000" algn="bl" rotWithShape="0">
              <a:prstClr val="black">
                <a:alpha val="40000"/>
              </a:prstClr>
            </a:outerShdw>
          </a:effectLst>
        </p:spPr>
      </p:pic>
      <p:sp>
        <p:nvSpPr>
          <p:cNvPr id="5" name="TextBox 4">
            <a:extLst>
              <a:ext uri="{FF2B5EF4-FFF2-40B4-BE49-F238E27FC236}">
                <a16:creationId xmlns:a16="http://schemas.microsoft.com/office/drawing/2014/main" id="{6614B979-2E5F-6D4E-B7D2-3EBF447E964E}"/>
              </a:ext>
            </a:extLst>
          </p:cNvPr>
          <p:cNvSpPr txBox="1"/>
          <p:nvPr/>
        </p:nvSpPr>
        <p:spPr>
          <a:xfrm>
            <a:off x="838200" y="4240825"/>
            <a:ext cx="6049888" cy="646331"/>
          </a:xfrm>
          <a:prstGeom prst="rect">
            <a:avLst/>
          </a:prstGeom>
          <a:noFill/>
        </p:spPr>
        <p:txBody>
          <a:bodyPr wrap="square" rtlCol="0">
            <a:spAutoFit/>
          </a:bodyPr>
          <a:lstStyle/>
          <a:p>
            <a:r>
              <a:rPr lang="en-US" dirty="0">
                <a:solidFill>
                  <a:srgbClr val="EE7402"/>
                </a:solidFill>
                <a:latin typeface="Poppins" pitchFamily="2" charset="77"/>
                <a:cs typeface="Poppins" pitchFamily="2" charset="77"/>
              </a:rPr>
              <a:t>There are two types of classification for hazards:</a:t>
            </a:r>
          </a:p>
          <a:p>
            <a:endParaRPr lang="en-US" dirty="0"/>
          </a:p>
        </p:txBody>
      </p:sp>
      <p:sp>
        <p:nvSpPr>
          <p:cNvPr id="9" name="TextBox 8">
            <a:extLst>
              <a:ext uri="{FF2B5EF4-FFF2-40B4-BE49-F238E27FC236}">
                <a16:creationId xmlns:a16="http://schemas.microsoft.com/office/drawing/2014/main" id="{510C6218-F7C6-8E43-912A-366C9D2C109F}"/>
              </a:ext>
            </a:extLst>
          </p:cNvPr>
          <p:cNvSpPr txBox="1"/>
          <p:nvPr/>
        </p:nvSpPr>
        <p:spPr>
          <a:xfrm>
            <a:off x="911424" y="4645143"/>
            <a:ext cx="1954381" cy="646331"/>
          </a:xfrm>
          <a:prstGeom prst="rect">
            <a:avLst/>
          </a:prstGeom>
          <a:noFill/>
        </p:spPr>
        <p:txBody>
          <a:bodyPr wrap="none" rtlCol="0">
            <a:spAutoFit/>
          </a:bodyPr>
          <a:lstStyle/>
          <a:p>
            <a:pPr marL="457200" indent="-457200">
              <a:buAutoNum type="arabicPeriod"/>
            </a:pPr>
            <a:r>
              <a:rPr lang="en-US" dirty="0">
                <a:latin typeface="Poppins" pitchFamily="2" charset="77"/>
                <a:cs typeface="Poppins" pitchFamily="2" charset="77"/>
              </a:rPr>
              <a:t>Man-made</a:t>
            </a:r>
          </a:p>
          <a:p>
            <a:pPr marL="457200" indent="-457200">
              <a:buAutoNum type="arabicPeriod"/>
            </a:pPr>
            <a:r>
              <a:rPr lang="en-US" dirty="0">
                <a:latin typeface="Poppins" pitchFamily="2" charset="77"/>
                <a:cs typeface="Poppins" pitchFamily="2" charset="77"/>
              </a:rPr>
              <a:t>Natural</a:t>
            </a:r>
          </a:p>
        </p:txBody>
      </p:sp>
      <p:sp>
        <p:nvSpPr>
          <p:cNvPr id="10" name="TextBox 9">
            <a:extLst>
              <a:ext uri="{FF2B5EF4-FFF2-40B4-BE49-F238E27FC236}">
                <a16:creationId xmlns:a16="http://schemas.microsoft.com/office/drawing/2014/main" id="{56A9E0B9-BAE7-A046-9063-807D22347496}"/>
              </a:ext>
            </a:extLst>
          </p:cNvPr>
          <p:cNvSpPr txBox="1"/>
          <p:nvPr/>
        </p:nvSpPr>
        <p:spPr>
          <a:xfrm>
            <a:off x="1031358" y="5826642"/>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5D44AF62-E2D4-6B4E-8574-EEC8960CDAA1}"/>
              </a:ext>
            </a:extLst>
          </p:cNvPr>
          <p:cNvSpPr txBox="1"/>
          <p:nvPr/>
        </p:nvSpPr>
        <p:spPr>
          <a:xfrm>
            <a:off x="823460" y="2371541"/>
            <a:ext cx="7043689" cy="2554545"/>
          </a:xfrm>
          <a:prstGeom prst="rect">
            <a:avLst/>
          </a:prstGeom>
          <a:noFill/>
        </p:spPr>
        <p:txBody>
          <a:bodyPr wrap="square" rtlCol="0">
            <a:spAutoFit/>
          </a:bodyPr>
          <a:lstStyle/>
          <a:p>
            <a:r>
              <a:rPr lang="en-US" sz="2000" dirty="0">
                <a:solidFill>
                  <a:srgbClr val="474642"/>
                </a:solidFill>
                <a:latin typeface="Poppins" pitchFamily="2" charset="77"/>
                <a:cs typeface="Poppins" pitchFamily="2" charset="77"/>
              </a:rPr>
              <a:t>A</a:t>
            </a:r>
            <a:r>
              <a:rPr lang="en-US" sz="2000" dirty="0">
                <a:solidFill>
                  <a:srgbClr val="EE7402"/>
                </a:solidFill>
                <a:latin typeface="Poppins" pitchFamily="2" charset="77"/>
                <a:cs typeface="Poppins" pitchFamily="2" charset="77"/>
              </a:rPr>
              <a:t> </a:t>
            </a:r>
            <a:r>
              <a:rPr lang="en-US" sz="2000" dirty="0">
                <a:solidFill>
                  <a:srgbClr val="474642"/>
                </a:solidFill>
                <a:latin typeface="Poppins" pitchFamily="2" charset="77"/>
                <a:cs typeface="Poppins" pitchFamily="2" charset="77"/>
              </a:rPr>
              <a:t>hazard is a threat</a:t>
            </a:r>
            <a:r>
              <a:rPr lang="en-US" sz="2000" dirty="0">
                <a:solidFill>
                  <a:schemeClr val="accent2"/>
                </a:solidFill>
                <a:latin typeface="Poppins" pitchFamily="2" charset="77"/>
                <a:cs typeface="Poppins" pitchFamily="2" charset="77"/>
              </a:rPr>
              <a:t> </a:t>
            </a:r>
            <a:r>
              <a:rPr lang="en-US" sz="2000" dirty="0">
                <a:latin typeface="Poppins" pitchFamily="2" charset="77"/>
                <a:cs typeface="Poppins" pitchFamily="2" charset="77"/>
              </a:rPr>
              <a:t>- A natural or man-made event that has the potential to cause injury to life, damage to property, livelihood, environment, and can potentially trigger a disaster.</a:t>
            </a:r>
          </a:p>
          <a:p>
            <a:r>
              <a:rPr lang="en-US" sz="2000" dirty="0">
                <a:latin typeface="Poppins" pitchFamily="2" charset="77"/>
                <a:cs typeface="Poppins" pitchFamily="2" charset="77"/>
                <a:sym typeface="Wingdings" pitchFamily="2" charset="2"/>
              </a:rPr>
              <a:t> </a:t>
            </a:r>
            <a:r>
              <a:rPr lang="en-US" sz="2000" dirty="0">
                <a:latin typeface="Poppins" pitchFamily="2" charset="77"/>
                <a:cs typeface="Poppins" pitchFamily="2" charset="77"/>
              </a:rPr>
              <a:t>Risk = Hazard x Vulnerability</a:t>
            </a:r>
            <a:br>
              <a:rPr lang="en-US" sz="2000" dirty="0">
                <a:latin typeface="Poppins" pitchFamily="2" charset="77"/>
                <a:cs typeface="Poppins" pitchFamily="2" charset="77"/>
              </a:rPr>
            </a:br>
            <a:br>
              <a:rPr lang="en-US" sz="2000" dirty="0">
                <a:latin typeface="Poppins" pitchFamily="2" charset="77"/>
                <a:cs typeface="Poppins" pitchFamily="2" charset="77"/>
              </a:rPr>
            </a:br>
            <a:endParaRPr lang="en-US" sz="2000" dirty="0">
              <a:latin typeface="Poppins" pitchFamily="2" charset="77"/>
              <a:cs typeface="Poppins" pitchFamily="2" charset="77"/>
            </a:endParaRPr>
          </a:p>
          <a:p>
            <a:endParaRPr lang="en-US" sz="2000" dirty="0"/>
          </a:p>
        </p:txBody>
      </p:sp>
      <p:pic>
        <p:nvPicPr>
          <p:cNvPr id="13" name="Content Placeholder 4" descr="Question Mark with solid fill">
            <a:extLst>
              <a:ext uri="{FF2B5EF4-FFF2-40B4-BE49-F238E27FC236}">
                <a16:creationId xmlns:a16="http://schemas.microsoft.com/office/drawing/2014/main" id="{D65F89FA-B9B3-1C42-9E05-EAE9392D01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98273" y="1146421"/>
            <a:ext cx="3294062" cy="322580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71767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43.</a:t>
            </a:r>
            <a:r>
              <a:rPr lang="en-US" sz="1600" dirty="0">
                <a:solidFill>
                  <a:srgbClr val="EE7402"/>
                </a:solidFill>
                <a:latin typeface="+mj-lt"/>
                <a:cs typeface="Poppins Black"/>
              </a:rPr>
              <a:t> | </a:t>
            </a:r>
            <a:r>
              <a:rPr lang="en-US" sz="1600" dirty="0">
                <a:solidFill>
                  <a:srgbClr val="464643"/>
                </a:solidFill>
                <a:latin typeface="+mj-lt"/>
                <a:cs typeface="Poppins Black"/>
              </a:rPr>
              <a:t>Disaster</a:t>
            </a:r>
          </a:p>
        </p:txBody>
      </p:sp>
      <p:sp>
        <p:nvSpPr>
          <p:cNvPr id="2" name="TextBox 1">
            <a:extLst>
              <a:ext uri="{FF2B5EF4-FFF2-40B4-BE49-F238E27FC236}">
                <a16:creationId xmlns:a16="http://schemas.microsoft.com/office/drawing/2014/main" id="{338E3FED-4833-4EEA-928F-160ED9130C33}"/>
              </a:ext>
            </a:extLst>
          </p:cNvPr>
          <p:cNvSpPr txBox="1"/>
          <p:nvPr/>
        </p:nvSpPr>
        <p:spPr>
          <a:xfrm>
            <a:off x="809494" y="967080"/>
            <a:ext cx="7806786" cy="66172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Disaster</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09494" y="1972916"/>
            <a:ext cx="8138120" cy="3040584"/>
          </a:xfrm>
        </p:spPr>
        <p:txBody>
          <a:bodyPr numCol="1">
            <a:noAutofit/>
          </a:bodyPr>
          <a:lstStyle/>
          <a:p>
            <a:br>
              <a:rPr lang="en-US" dirty="0">
                <a:latin typeface="Poppins" pitchFamily="2" charset="77"/>
                <a:cs typeface="Poppins" pitchFamily="2" charset="77"/>
              </a:rPr>
            </a:br>
            <a:r>
              <a:rPr lang="en-US" dirty="0">
                <a:latin typeface="Poppins" pitchFamily="2" charset="77"/>
                <a:cs typeface="Poppins" pitchFamily="2" charset="77"/>
              </a:rPr>
              <a:t>A disaster is the sudden or unexpected occurrence of an event that causes human suffering, disruption or damage to a vulnerable population. </a:t>
            </a:r>
          </a:p>
          <a:p>
            <a:r>
              <a:rPr lang="en-US" dirty="0"/>
              <a:t>For example:</a:t>
            </a:r>
          </a:p>
          <a:p>
            <a:pPr marL="457200" indent="-457200">
              <a:buAutoNum type="arabicPeriod"/>
            </a:pPr>
            <a:r>
              <a:rPr lang="en-US" dirty="0"/>
              <a:t>Loss of lives</a:t>
            </a:r>
          </a:p>
          <a:p>
            <a:pPr marL="457200" indent="-457200">
              <a:buAutoNum type="arabicPeriod"/>
            </a:pPr>
            <a:r>
              <a:rPr lang="en-US" dirty="0"/>
              <a:t>Destruction of infrastructure/physical environment</a:t>
            </a:r>
          </a:p>
          <a:p>
            <a:endParaRPr lang="en-US"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DADD9FE2-0B2C-1A49-953B-B1A4AEC87E47}"/>
              </a:ext>
            </a:extLst>
          </p:cNvPr>
          <p:cNvPicPr>
            <a:picLocks noChangeAspect="1"/>
          </p:cNvPicPr>
          <p:nvPr/>
        </p:nvPicPr>
        <p:blipFill rotWithShape="1">
          <a:blip r:embed="rId3">
            <a:extLst>
              <a:ext uri="{28A0092B-C50C-407E-A947-70E740481C1C}">
                <a14:useLocalDpi xmlns:a14="http://schemas.microsoft.com/office/drawing/2010/main" val="0"/>
              </a:ext>
            </a:extLst>
          </a:blip>
          <a:srcRect l="14047" t="38646" r="12208" b="6492"/>
          <a:stretch/>
        </p:blipFill>
        <p:spPr>
          <a:xfrm>
            <a:off x="9466301" y="2276872"/>
            <a:ext cx="1872208" cy="3209499"/>
          </a:xfrm>
          <a:prstGeom prst="rect">
            <a:avLst/>
          </a:prstGeom>
          <a:ln>
            <a:solidFill>
              <a:schemeClr val="bg2">
                <a:lumMod val="25000"/>
              </a:schemeClr>
            </a:solidFill>
          </a:ln>
        </p:spPr>
      </p:pic>
      <p:pic>
        <p:nvPicPr>
          <p:cNvPr id="7" name="Content Placeholder 4" descr="Question Mark with solid fill">
            <a:extLst>
              <a:ext uri="{FF2B5EF4-FFF2-40B4-BE49-F238E27FC236}">
                <a16:creationId xmlns:a16="http://schemas.microsoft.com/office/drawing/2014/main" id="{50DA4D15-5EA1-7F41-85A1-AE21CCB087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2697" y="1628800"/>
            <a:ext cx="3294062" cy="3225800"/>
          </a:xfrm>
          <a:prstGeom prst="rect">
            <a:avLst/>
          </a:prstGeom>
          <a:effectLst>
            <a:outerShdw blurRad="50800" dist="38100" dir="18900000" algn="bl" rotWithShape="0">
              <a:prstClr val="black">
                <a:alpha val="40000"/>
              </a:prstClr>
            </a:outerShdw>
          </a:effectLst>
        </p:spPr>
      </p:pic>
      <p:sp>
        <p:nvSpPr>
          <p:cNvPr id="5" name="TextBox 4">
            <a:extLst>
              <a:ext uri="{FF2B5EF4-FFF2-40B4-BE49-F238E27FC236}">
                <a16:creationId xmlns:a16="http://schemas.microsoft.com/office/drawing/2014/main" id="{B2A2DFDD-172D-DB44-97E7-4112CB16CE15}"/>
              </a:ext>
            </a:extLst>
          </p:cNvPr>
          <p:cNvSpPr txBox="1"/>
          <p:nvPr/>
        </p:nvSpPr>
        <p:spPr>
          <a:xfrm>
            <a:off x="809494" y="1958601"/>
            <a:ext cx="2680542" cy="400110"/>
          </a:xfrm>
          <a:prstGeom prst="rect">
            <a:avLst/>
          </a:prstGeom>
          <a:noFill/>
        </p:spPr>
        <p:txBody>
          <a:bodyPr wrap="none" rtlCol="0">
            <a:spAutoFit/>
          </a:bodyPr>
          <a:lstStyle/>
          <a:p>
            <a:r>
              <a:rPr lang="en-US" sz="2000" b="1" dirty="0">
                <a:solidFill>
                  <a:srgbClr val="EE7402"/>
                </a:solidFill>
                <a:latin typeface="Poppins" pitchFamily="2" charset="77"/>
                <a:cs typeface="Poppins" pitchFamily="2" charset="77"/>
              </a:rPr>
              <a:t>What is a Disaster?</a:t>
            </a:r>
            <a:endParaRPr lang="en-US" sz="2000" dirty="0"/>
          </a:p>
        </p:txBody>
      </p:sp>
    </p:spTree>
    <p:extLst>
      <p:ext uri="{BB962C8B-B14F-4D97-AF65-F5344CB8AC3E}">
        <p14:creationId xmlns:p14="http://schemas.microsoft.com/office/powerpoint/2010/main" val="103417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dissolv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dissolv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44.</a:t>
            </a:r>
            <a:r>
              <a:rPr lang="en-US" sz="1600" dirty="0">
                <a:solidFill>
                  <a:srgbClr val="EE7402"/>
                </a:solidFill>
                <a:latin typeface="+mj-lt"/>
                <a:cs typeface="Poppins Black"/>
              </a:rPr>
              <a:t> | </a:t>
            </a:r>
            <a:r>
              <a:rPr lang="en-US" sz="1600" dirty="0">
                <a:solidFill>
                  <a:srgbClr val="464643"/>
                </a:solidFill>
                <a:latin typeface="+mj-lt"/>
                <a:cs typeface="Poppins Black"/>
              </a:rPr>
              <a:t>Plan</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199" y="548680"/>
            <a:ext cx="9722298" cy="1215717"/>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6. Community-level Risk Management Plan</a:t>
            </a:r>
            <a:endParaRPr lang="en-GB" sz="4000" dirty="0">
              <a:solidFill>
                <a:srgbClr val="464643"/>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199" y="1939611"/>
            <a:ext cx="6913985" cy="3811182"/>
          </a:xfrm>
        </p:spPr>
        <p:txBody>
          <a:bodyPr numCol="1">
            <a:noAutofit/>
          </a:bodyPr>
          <a:lstStyle/>
          <a:p>
            <a:r>
              <a:rPr lang="en-US" dirty="0">
                <a:solidFill>
                  <a:srgbClr val="EE7402"/>
                </a:solidFill>
              </a:rPr>
              <a:t>What is a Community-level Risk Management Plan?</a:t>
            </a:r>
            <a:br>
              <a:rPr lang="en-US" dirty="0"/>
            </a:br>
            <a:r>
              <a:rPr lang="en-US" dirty="0"/>
              <a:t>This is a plan created by the community to finalize concrete steps and plans that will be taken to minimize risk.</a:t>
            </a:r>
          </a:p>
          <a:p>
            <a:r>
              <a:rPr lang="en-US" dirty="0"/>
              <a:t>This step can be considered the most important, requires the most time and attention. Again, both men and women and members of all ages must be included in creating a Risk Management Plan. Creating a Community-level Risk Management Plan includes 5 different steps.</a:t>
            </a:r>
            <a:br>
              <a:rPr lang="en-US" dirty="0"/>
            </a:br>
            <a:endParaRPr lang="en-US" sz="1700" dirty="0"/>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Content Placeholder 3">
            <a:extLst>
              <a:ext uri="{FF2B5EF4-FFF2-40B4-BE49-F238E27FC236}">
                <a16:creationId xmlns:a16="http://schemas.microsoft.com/office/drawing/2014/main" id="{E3D32083-F80A-D840-B062-D4A2759DDC84}"/>
              </a:ext>
            </a:extLst>
          </p:cNvPr>
          <p:cNvSpPr txBox="1">
            <a:spLocks/>
          </p:cNvSpPr>
          <p:nvPr/>
        </p:nvSpPr>
        <p:spPr>
          <a:xfrm>
            <a:off x="6092242" y="1939611"/>
            <a:ext cx="4918657" cy="3811182"/>
          </a:xfrm>
          <a:prstGeom prst="rect">
            <a:avLst/>
          </a:prstGeom>
        </p:spPr>
        <p:txBody>
          <a:bodyPr vert="horz" lIns="91440" tIns="45720" rIns="91440" bIns="45720" numCol="1" spcCol="360000" rtlCol="0">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000" kern="1200">
                <a:solidFill>
                  <a:schemeClr val="tx1"/>
                </a:solidFill>
                <a:latin typeface="Poppins Regular" panose="00000500000000000000" pitchFamily="2" charset="0"/>
                <a:ea typeface="+mn-ea"/>
                <a:cs typeface="Poppins Regular" panose="000005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Poppins Regular" panose="00000500000000000000" pitchFamily="2" charset="0"/>
                <a:ea typeface="+mn-ea"/>
                <a:cs typeface="Poppins Regular" panose="00000500000000000000"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Poppins Regular" panose="00000500000000000000" pitchFamily="2" charset="0"/>
                <a:ea typeface="+mn-ea"/>
                <a:cs typeface="Poppins Regular"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Poppins Regular" panose="00000500000000000000" pitchFamily="2" charset="0"/>
                <a:ea typeface="+mn-ea"/>
                <a:cs typeface="Poppins Regular"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dirty="0">
              <a:latin typeface="Poppins" pitchFamily="2" charset="77"/>
              <a:cs typeface="Poppins" pitchFamily="2" charset="77"/>
            </a:endParaRPr>
          </a:p>
        </p:txBody>
      </p:sp>
      <p:graphicFrame>
        <p:nvGraphicFramePr>
          <p:cNvPr id="5" name="Diagram 4">
            <a:extLst>
              <a:ext uri="{FF2B5EF4-FFF2-40B4-BE49-F238E27FC236}">
                <a16:creationId xmlns:a16="http://schemas.microsoft.com/office/drawing/2014/main" id="{02D49E14-C76C-3F42-B994-E95E72AD7E60}"/>
              </a:ext>
            </a:extLst>
          </p:cNvPr>
          <p:cNvGraphicFramePr/>
          <p:nvPr>
            <p:extLst>
              <p:ext uri="{D42A27DB-BD31-4B8C-83A1-F6EECF244321}">
                <p14:modId xmlns:p14="http://schemas.microsoft.com/office/powerpoint/2010/main" val="992965984"/>
              </p:ext>
            </p:extLst>
          </p:nvPr>
        </p:nvGraphicFramePr>
        <p:xfrm>
          <a:off x="7104112" y="1939611"/>
          <a:ext cx="5328592" cy="458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D2967D2-C338-0B45-B8EE-6F046D665384}"/>
              </a:ext>
            </a:extLst>
          </p:cNvPr>
          <p:cNvSpPr txBox="1"/>
          <p:nvPr/>
        </p:nvSpPr>
        <p:spPr>
          <a:xfrm>
            <a:off x="8040216" y="2132856"/>
            <a:ext cx="360040" cy="369332"/>
          </a:xfrm>
          <a:prstGeom prst="rect">
            <a:avLst/>
          </a:prstGeom>
          <a:noFill/>
        </p:spPr>
        <p:txBody>
          <a:bodyPr wrap="square" rtlCol="0">
            <a:spAutoFit/>
          </a:bodyPr>
          <a:lstStyle/>
          <a:p>
            <a:r>
              <a:rPr lang="en-US" dirty="0">
                <a:solidFill>
                  <a:schemeClr val="tx2"/>
                </a:solidFill>
              </a:rPr>
              <a:t>1.</a:t>
            </a:r>
          </a:p>
        </p:txBody>
      </p:sp>
      <p:sp>
        <p:nvSpPr>
          <p:cNvPr id="9" name="TextBox 8">
            <a:extLst>
              <a:ext uri="{FF2B5EF4-FFF2-40B4-BE49-F238E27FC236}">
                <a16:creationId xmlns:a16="http://schemas.microsoft.com/office/drawing/2014/main" id="{7F7D49C0-E6A4-7F45-963C-6FC6CE9186F1}"/>
              </a:ext>
            </a:extLst>
          </p:cNvPr>
          <p:cNvSpPr txBox="1"/>
          <p:nvPr/>
        </p:nvSpPr>
        <p:spPr>
          <a:xfrm>
            <a:off x="8040216" y="3112508"/>
            <a:ext cx="360040" cy="369332"/>
          </a:xfrm>
          <a:prstGeom prst="rect">
            <a:avLst/>
          </a:prstGeom>
          <a:noFill/>
        </p:spPr>
        <p:txBody>
          <a:bodyPr wrap="square" rtlCol="0">
            <a:spAutoFit/>
          </a:bodyPr>
          <a:lstStyle/>
          <a:p>
            <a:r>
              <a:rPr lang="en-US" dirty="0">
                <a:solidFill>
                  <a:schemeClr val="tx2"/>
                </a:solidFill>
              </a:rPr>
              <a:t>2.</a:t>
            </a:r>
          </a:p>
        </p:txBody>
      </p:sp>
      <p:sp>
        <p:nvSpPr>
          <p:cNvPr id="10" name="TextBox 9">
            <a:extLst>
              <a:ext uri="{FF2B5EF4-FFF2-40B4-BE49-F238E27FC236}">
                <a16:creationId xmlns:a16="http://schemas.microsoft.com/office/drawing/2014/main" id="{2333F8AE-9E27-D347-913C-B24BA9360552}"/>
              </a:ext>
            </a:extLst>
          </p:cNvPr>
          <p:cNvSpPr txBox="1"/>
          <p:nvPr/>
        </p:nvSpPr>
        <p:spPr>
          <a:xfrm>
            <a:off x="8040216" y="4090157"/>
            <a:ext cx="360040" cy="369332"/>
          </a:xfrm>
          <a:prstGeom prst="rect">
            <a:avLst/>
          </a:prstGeom>
          <a:noFill/>
        </p:spPr>
        <p:txBody>
          <a:bodyPr wrap="square" rtlCol="0">
            <a:spAutoFit/>
          </a:bodyPr>
          <a:lstStyle/>
          <a:p>
            <a:r>
              <a:rPr lang="en-US" dirty="0">
                <a:solidFill>
                  <a:schemeClr val="tx2"/>
                </a:solidFill>
              </a:rPr>
              <a:t>3.</a:t>
            </a:r>
          </a:p>
        </p:txBody>
      </p:sp>
      <p:sp>
        <p:nvSpPr>
          <p:cNvPr id="11" name="TextBox 10">
            <a:extLst>
              <a:ext uri="{FF2B5EF4-FFF2-40B4-BE49-F238E27FC236}">
                <a16:creationId xmlns:a16="http://schemas.microsoft.com/office/drawing/2014/main" id="{A01AF95D-9CBB-9040-8EB7-A5B1C35A33B7}"/>
              </a:ext>
            </a:extLst>
          </p:cNvPr>
          <p:cNvSpPr txBox="1"/>
          <p:nvPr/>
        </p:nvSpPr>
        <p:spPr>
          <a:xfrm>
            <a:off x="8040216" y="5005017"/>
            <a:ext cx="504056" cy="369332"/>
          </a:xfrm>
          <a:prstGeom prst="rect">
            <a:avLst/>
          </a:prstGeom>
          <a:noFill/>
        </p:spPr>
        <p:txBody>
          <a:bodyPr wrap="square" rtlCol="0">
            <a:spAutoFit/>
          </a:bodyPr>
          <a:lstStyle/>
          <a:p>
            <a:r>
              <a:rPr lang="en-US" dirty="0">
                <a:solidFill>
                  <a:schemeClr val="tx2"/>
                </a:solidFill>
              </a:rPr>
              <a:t>4.</a:t>
            </a:r>
          </a:p>
        </p:txBody>
      </p:sp>
      <p:sp>
        <p:nvSpPr>
          <p:cNvPr id="12" name="TextBox 11">
            <a:extLst>
              <a:ext uri="{FF2B5EF4-FFF2-40B4-BE49-F238E27FC236}">
                <a16:creationId xmlns:a16="http://schemas.microsoft.com/office/drawing/2014/main" id="{E1117A71-04A5-8548-8B3E-55F4727E6687}"/>
              </a:ext>
            </a:extLst>
          </p:cNvPr>
          <p:cNvSpPr txBox="1"/>
          <p:nvPr/>
        </p:nvSpPr>
        <p:spPr>
          <a:xfrm>
            <a:off x="8040216" y="5992469"/>
            <a:ext cx="504056" cy="369332"/>
          </a:xfrm>
          <a:prstGeom prst="rect">
            <a:avLst/>
          </a:prstGeom>
          <a:noFill/>
        </p:spPr>
        <p:txBody>
          <a:bodyPr wrap="square" rtlCol="0">
            <a:spAutoFit/>
          </a:bodyPr>
          <a:lstStyle/>
          <a:p>
            <a:r>
              <a:rPr lang="en-US" dirty="0">
                <a:solidFill>
                  <a:schemeClr val="tx2"/>
                </a:solidFill>
              </a:rPr>
              <a:t>5.</a:t>
            </a:r>
          </a:p>
        </p:txBody>
      </p:sp>
    </p:spTree>
    <p:extLst>
      <p:ext uri="{BB962C8B-B14F-4D97-AF65-F5344CB8AC3E}">
        <p14:creationId xmlns:p14="http://schemas.microsoft.com/office/powerpoint/2010/main" val="697342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45.</a:t>
            </a:r>
            <a:r>
              <a:rPr lang="en-US" sz="1600" dirty="0">
                <a:solidFill>
                  <a:srgbClr val="EE7402"/>
                </a:solidFill>
                <a:latin typeface="+mj-lt"/>
                <a:cs typeface="Poppins Black"/>
              </a:rPr>
              <a:t> | </a:t>
            </a:r>
            <a:r>
              <a:rPr lang="en-US" sz="1600" dirty="0">
                <a:solidFill>
                  <a:srgbClr val="464643"/>
                </a:solidFill>
                <a:latin typeface="+mj-lt"/>
                <a:cs typeface="Poppins Black"/>
              </a:rPr>
              <a:t>Plan</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820E19A7-E672-704E-822E-447996F58870}"/>
              </a:ext>
            </a:extLst>
          </p:cNvPr>
          <p:cNvSpPr txBox="1"/>
          <p:nvPr/>
        </p:nvSpPr>
        <p:spPr>
          <a:xfrm>
            <a:off x="838199" y="476672"/>
            <a:ext cx="9938322" cy="1215717"/>
          </a:xfrm>
          <a:prstGeom prst="rect">
            <a:avLst/>
          </a:prstGeom>
          <a:noFill/>
        </p:spPr>
        <p:txBody>
          <a:bodyPr wrap="square" rtlCol="0">
            <a:spAutoFit/>
          </a:bodyPr>
          <a:lstStyle/>
          <a:p>
            <a:pPr>
              <a:lnSpc>
                <a:spcPct val="90000"/>
              </a:lnSpc>
              <a:spcBef>
                <a:spcPct val="0"/>
              </a:spcBef>
            </a:pPr>
            <a:r>
              <a:rPr lang="en-US" sz="4000" dirty="0">
                <a:latin typeface="Poppins ExtraBold" panose="00000900000000000000" pitchFamily="2" charset="0"/>
                <a:ea typeface="+mj-ea"/>
                <a:cs typeface="Poppins ExtraBold" panose="00000900000000000000" pitchFamily="2" charset="0"/>
              </a:rPr>
              <a:t>6. Community-level Risk Management Plan</a:t>
            </a:r>
            <a:endParaRPr lang="en-GB" sz="1600" dirty="0"/>
          </a:p>
        </p:txBody>
      </p:sp>
      <p:sp>
        <p:nvSpPr>
          <p:cNvPr id="7" name="Content Placeholder 3">
            <a:extLst>
              <a:ext uri="{FF2B5EF4-FFF2-40B4-BE49-F238E27FC236}">
                <a16:creationId xmlns:a16="http://schemas.microsoft.com/office/drawing/2014/main" id="{6901C839-5C10-924E-92F4-8D58F2357E99}"/>
              </a:ext>
            </a:extLst>
          </p:cNvPr>
          <p:cNvSpPr txBox="1">
            <a:spLocks/>
          </p:cNvSpPr>
          <p:nvPr/>
        </p:nvSpPr>
        <p:spPr>
          <a:xfrm>
            <a:off x="838198" y="1950081"/>
            <a:ext cx="5257802" cy="4546548"/>
          </a:xfrm>
          <a:prstGeom prst="rect">
            <a:avLst/>
          </a:prstGeom>
          <a:ln w="28575">
            <a:noFill/>
          </a:ln>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Poppins" pitchFamily="2" charset="77"/>
                <a:cs typeface="Poppins" pitchFamily="2" charset="77"/>
              </a:rPr>
              <a:t>Step one – Verifying data</a:t>
            </a:r>
          </a:p>
          <a:p>
            <a:pPr marL="0" indent="0">
              <a:buNone/>
            </a:pPr>
            <a:br>
              <a:rPr lang="en-US" sz="2000" dirty="0">
                <a:latin typeface="Poppins" pitchFamily="2" charset="77"/>
                <a:cs typeface="Poppins" pitchFamily="2" charset="77"/>
              </a:rPr>
            </a:br>
            <a:r>
              <a:rPr lang="en-US" sz="2000" dirty="0">
                <a:latin typeface="Poppins" pitchFamily="2" charset="77"/>
                <a:cs typeface="Poppins" pitchFamily="2" charset="77"/>
              </a:rPr>
              <a:t>Ensuring that capacities are vulnerabilities identified are agreed upon by the community through collecting feedback.</a:t>
            </a:r>
          </a:p>
          <a:p>
            <a:pPr marL="0" indent="0">
              <a:buFont typeface="Arial" panose="020B0604020202020204" pitchFamily="34" charset="0"/>
              <a:buNone/>
            </a:pPr>
            <a:endParaRPr lang="en-US" sz="2000" b="1" dirty="0">
              <a:latin typeface="Poppins" pitchFamily="2" charset="77"/>
              <a:cs typeface="Poppins" pitchFamily="2" charset="77"/>
            </a:endParaRPr>
          </a:p>
          <a:p>
            <a:pPr marL="0" indent="0">
              <a:buFont typeface="Arial" panose="020B0604020202020204" pitchFamily="34" charset="0"/>
              <a:buNone/>
            </a:pPr>
            <a:r>
              <a:rPr lang="en-US" sz="2000" dirty="0">
                <a:latin typeface="Poppins" pitchFamily="2" charset="77"/>
                <a:cs typeface="Poppins" pitchFamily="2" charset="77"/>
              </a:rPr>
              <a:t>Method of collecting feedback will be adjusted and decided upon depending on the community context.</a:t>
            </a:r>
          </a:p>
          <a:p>
            <a:pPr marL="0" indent="0">
              <a:lnSpc>
                <a:spcPct val="120000"/>
              </a:lnSpc>
              <a:buClr>
                <a:schemeClr val="tx2"/>
              </a:buClr>
              <a:buFont typeface="Arial" panose="020B0604020202020204" pitchFamily="34" charset="0"/>
              <a:buNone/>
            </a:pPr>
            <a:endParaRPr lang="en-US" sz="2000" dirty="0">
              <a:latin typeface="Poppins" pitchFamily="2" charset="77"/>
              <a:cs typeface="Poppins" pitchFamily="2" charset="77"/>
            </a:endParaRPr>
          </a:p>
          <a:p>
            <a:pPr marL="0" indent="0">
              <a:buFont typeface="Arial" panose="020B0604020202020204" pitchFamily="34" charset="0"/>
              <a:buNone/>
            </a:pPr>
            <a:br>
              <a:rPr lang="en-US" sz="2200" dirty="0">
                <a:latin typeface="Poppins" pitchFamily="2" charset="77"/>
                <a:cs typeface="Poppins" pitchFamily="2" charset="77"/>
              </a:rPr>
            </a:br>
            <a:endParaRPr lang="en-US" sz="2200" dirty="0">
              <a:latin typeface="Poppins" pitchFamily="2" charset="77"/>
              <a:cs typeface="Poppins" pitchFamily="2" charset="77"/>
            </a:endParaRPr>
          </a:p>
        </p:txBody>
      </p:sp>
      <p:pic>
        <p:nvPicPr>
          <p:cNvPr id="8" name="Picture 7" descr="Table&#10;&#10;Description automatically generated">
            <a:extLst>
              <a:ext uri="{FF2B5EF4-FFF2-40B4-BE49-F238E27FC236}">
                <a16:creationId xmlns:a16="http://schemas.microsoft.com/office/drawing/2014/main" id="{08F3A93A-1DEE-A146-A1DA-B80510732935}"/>
              </a:ext>
            </a:extLst>
          </p:cNvPr>
          <p:cNvPicPr/>
          <p:nvPr/>
        </p:nvPicPr>
        <p:blipFill rotWithShape="1">
          <a:blip r:embed="rId3"/>
          <a:srcRect l="1657" r="599" b="4956"/>
          <a:stretch/>
        </p:blipFill>
        <p:spPr>
          <a:xfrm>
            <a:off x="6168008" y="2132856"/>
            <a:ext cx="5800664" cy="3149867"/>
          </a:xfrm>
          <a:prstGeom prst="rect">
            <a:avLst/>
          </a:prstGeom>
        </p:spPr>
      </p:pic>
    </p:spTree>
    <p:extLst>
      <p:ext uri="{BB962C8B-B14F-4D97-AF65-F5344CB8AC3E}">
        <p14:creationId xmlns:p14="http://schemas.microsoft.com/office/powerpoint/2010/main" val="634711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46.</a:t>
            </a:r>
            <a:r>
              <a:rPr lang="en-US" sz="1600" dirty="0">
                <a:solidFill>
                  <a:srgbClr val="EE7402"/>
                </a:solidFill>
                <a:latin typeface="+mj-lt"/>
                <a:cs typeface="Poppins Black"/>
              </a:rPr>
              <a:t> | </a:t>
            </a:r>
            <a:r>
              <a:rPr lang="en-US" sz="1600" dirty="0">
                <a:solidFill>
                  <a:srgbClr val="464643"/>
                </a:solidFill>
                <a:latin typeface="+mj-lt"/>
                <a:cs typeface="Poppins Black"/>
              </a:rPr>
              <a:t>Plan</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820E19A7-E672-704E-822E-447996F58870}"/>
              </a:ext>
            </a:extLst>
          </p:cNvPr>
          <p:cNvSpPr txBox="1"/>
          <p:nvPr/>
        </p:nvSpPr>
        <p:spPr>
          <a:xfrm>
            <a:off x="838199" y="476672"/>
            <a:ext cx="9794305" cy="1215717"/>
          </a:xfrm>
          <a:prstGeom prst="rect">
            <a:avLst/>
          </a:prstGeom>
          <a:noFill/>
        </p:spPr>
        <p:txBody>
          <a:bodyPr wrap="square" rtlCol="0">
            <a:spAutoFit/>
          </a:bodyPr>
          <a:lstStyle/>
          <a:p>
            <a:pPr>
              <a:lnSpc>
                <a:spcPct val="90000"/>
              </a:lnSpc>
              <a:spcBef>
                <a:spcPct val="0"/>
              </a:spcBef>
            </a:pPr>
            <a:r>
              <a:rPr lang="en-US" sz="4000" dirty="0">
                <a:latin typeface="Poppins ExtraBold" panose="00000900000000000000" pitchFamily="2" charset="0"/>
                <a:ea typeface="+mj-ea"/>
                <a:cs typeface="Poppins ExtraBold" panose="00000900000000000000" pitchFamily="2" charset="0"/>
              </a:rPr>
              <a:t>6. Community-level Risk Management Plan</a:t>
            </a:r>
            <a:endParaRPr lang="en-GB" sz="1600" dirty="0"/>
          </a:p>
        </p:txBody>
      </p:sp>
      <p:sp>
        <p:nvSpPr>
          <p:cNvPr id="7" name="Content Placeholder 3">
            <a:extLst>
              <a:ext uri="{FF2B5EF4-FFF2-40B4-BE49-F238E27FC236}">
                <a16:creationId xmlns:a16="http://schemas.microsoft.com/office/drawing/2014/main" id="{6901C839-5C10-924E-92F4-8D58F2357E99}"/>
              </a:ext>
            </a:extLst>
          </p:cNvPr>
          <p:cNvSpPr txBox="1">
            <a:spLocks/>
          </p:cNvSpPr>
          <p:nvPr/>
        </p:nvSpPr>
        <p:spPr>
          <a:xfrm>
            <a:off x="838198" y="1950081"/>
            <a:ext cx="10586394" cy="4546548"/>
          </a:xfrm>
          <a:prstGeom prst="rect">
            <a:avLst/>
          </a:prstGeom>
          <a:ln w="28575">
            <a:noFill/>
          </a:ln>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Poppins" pitchFamily="2" charset="77"/>
                <a:cs typeface="Poppins" pitchFamily="2" charset="77"/>
              </a:rPr>
              <a:t>Step two – Prioritizing impact</a:t>
            </a:r>
          </a:p>
          <a:p>
            <a:pPr marL="0" indent="0">
              <a:lnSpc>
                <a:spcPct val="120000"/>
              </a:lnSpc>
              <a:buClr>
                <a:schemeClr val="tx2"/>
              </a:buClr>
              <a:buFont typeface="Arial" panose="020B0604020202020204" pitchFamily="34" charset="0"/>
              <a:buNone/>
            </a:pPr>
            <a:r>
              <a:rPr lang="en-US" sz="2000" dirty="0">
                <a:latin typeface="Poppins" pitchFamily="2" charset="77"/>
                <a:cs typeface="Poppins" pitchFamily="2" charset="77"/>
              </a:rPr>
              <a:t>The community is allowed to choose which impacts (from hazard) are most important. </a:t>
            </a:r>
          </a:p>
          <a:p>
            <a:pPr marL="0" indent="0">
              <a:lnSpc>
                <a:spcPct val="120000"/>
              </a:lnSpc>
              <a:buClr>
                <a:schemeClr val="tx2"/>
              </a:buClr>
              <a:buFont typeface="Arial" panose="020B0604020202020204" pitchFamily="34" charset="0"/>
              <a:buNone/>
            </a:pPr>
            <a:r>
              <a:rPr lang="en-US" sz="2000" dirty="0">
                <a:latin typeface="Poppins" pitchFamily="2" charset="77"/>
                <a:cs typeface="Poppins" pitchFamily="2" charset="77"/>
              </a:rPr>
              <a:t>Step 1 (verifying data) should highlight different impacts of hazard.</a:t>
            </a:r>
          </a:p>
          <a:p>
            <a:pPr marL="0" indent="0">
              <a:lnSpc>
                <a:spcPct val="120000"/>
              </a:lnSpc>
              <a:buClr>
                <a:schemeClr val="tx2"/>
              </a:buClr>
              <a:buFont typeface="Arial" panose="020B0604020202020204" pitchFamily="34" charset="0"/>
              <a:buNone/>
            </a:pPr>
            <a:r>
              <a:rPr lang="en-US" sz="2000" dirty="0">
                <a:latin typeface="Poppins" pitchFamily="2" charset="77"/>
                <a:cs typeface="Poppins" pitchFamily="2" charset="77"/>
              </a:rPr>
              <a:t>Afterwards, a ranking exercise can be used by the community to rank most serious impacts.</a:t>
            </a:r>
          </a:p>
          <a:p>
            <a:pPr marL="0" indent="0">
              <a:buFont typeface="Arial" panose="020B0604020202020204" pitchFamily="34" charset="0"/>
              <a:buNone/>
            </a:pPr>
            <a:br>
              <a:rPr lang="en-US" sz="2200" dirty="0">
                <a:latin typeface="Poppins" pitchFamily="2" charset="77"/>
                <a:cs typeface="Poppins" pitchFamily="2" charset="77"/>
              </a:rPr>
            </a:br>
            <a:endParaRPr lang="en-US" sz="2200" dirty="0">
              <a:solidFill>
                <a:srgbClr val="FF0000"/>
              </a:solidFill>
              <a:latin typeface="Poppins" pitchFamily="2" charset="77"/>
              <a:cs typeface="Poppins" pitchFamily="2" charset="77"/>
            </a:endParaRPr>
          </a:p>
        </p:txBody>
      </p:sp>
    </p:spTree>
    <p:extLst>
      <p:ext uri="{BB962C8B-B14F-4D97-AF65-F5344CB8AC3E}">
        <p14:creationId xmlns:p14="http://schemas.microsoft.com/office/powerpoint/2010/main" val="2374438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47.</a:t>
            </a:r>
            <a:r>
              <a:rPr lang="en-US" sz="1600" dirty="0">
                <a:solidFill>
                  <a:srgbClr val="EE7402"/>
                </a:solidFill>
                <a:latin typeface="+mj-lt"/>
                <a:cs typeface="Poppins Black"/>
              </a:rPr>
              <a:t> | </a:t>
            </a:r>
            <a:r>
              <a:rPr lang="en-US" sz="1600" dirty="0">
                <a:solidFill>
                  <a:srgbClr val="464643"/>
                </a:solidFill>
                <a:latin typeface="+mj-lt"/>
                <a:cs typeface="Poppins Black"/>
              </a:rPr>
              <a:t>Plan</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820E19A7-E672-704E-822E-447996F58870}"/>
              </a:ext>
            </a:extLst>
          </p:cNvPr>
          <p:cNvSpPr txBox="1"/>
          <p:nvPr/>
        </p:nvSpPr>
        <p:spPr>
          <a:xfrm>
            <a:off x="838199" y="476672"/>
            <a:ext cx="9506273" cy="1215717"/>
          </a:xfrm>
          <a:prstGeom prst="rect">
            <a:avLst/>
          </a:prstGeom>
          <a:noFill/>
        </p:spPr>
        <p:txBody>
          <a:bodyPr wrap="square" rtlCol="0">
            <a:spAutoFit/>
          </a:bodyPr>
          <a:lstStyle/>
          <a:p>
            <a:pPr>
              <a:lnSpc>
                <a:spcPct val="90000"/>
              </a:lnSpc>
              <a:spcBef>
                <a:spcPct val="0"/>
              </a:spcBef>
            </a:pPr>
            <a:r>
              <a:rPr lang="en-US" sz="4000" dirty="0">
                <a:latin typeface="Poppins ExtraBold" panose="00000900000000000000" pitchFamily="2" charset="0"/>
                <a:ea typeface="+mj-ea"/>
                <a:cs typeface="Poppins ExtraBold" panose="00000900000000000000" pitchFamily="2" charset="0"/>
              </a:rPr>
              <a:t>6. Community-level Risk Management Plan</a:t>
            </a:r>
            <a:endParaRPr lang="en-GB" sz="1600" dirty="0"/>
          </a:p>
        </p:txBody>
      </p:sp>
      <p:sp>
        <p:nvSpPr>
          <p:cNvPr id="7" name="Content Placeholder 3">
            <a:extLst>
              <a:ext uri="{FF2B5EF4-FFF2-40B4-BE49-F238E27FC236}">
                <a16:creationId xmlns:a16="http://schemas.microsoft.com/office/drawing/2014/main" id="{6901C839-5C10-924E-92F4-8D58F2357E99}"/>
              </a:ext>
            </a:extLst>
          </p:cNvPr>
          <p:cNvSpPr txBox="1">
            <a:spLocks/>
          </p:cNvSpPr>
          <p:nvPr/>
        </p:nvSpPr>
        <p:spPr>
          <a:xfrm>
            <a:off x="838198" y="1950081"/>
            <a:ext cx="7490050" cy="4546548"/>
          </a:xfrm>
          <a:prstGeom prst="rect">
            <a:avLst/>
          </a:prstGeom>
          <a:ln w="28575">
            <a:noFill/>
          </a:ln>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Poppins" pitchFamily="2" charset="77"/>
                <a:cs typeface="Poppins" pitchFamily="2" charset="77"/>
              </a:rPr>
              <a:t>Step three – Identifying risk-reducing activities</a:t>
            </a:r>
          </a:p>
        </p:txBody>
      </p:sp>
      <p:sp>
        <p:nvSpPr>
          <p:cNvPr id="2" name="TextBox 1">
            <a:extLst>
              <a:ext uri="{FF2B5EF4-FFF2-40B4-BE49-F238E27FC236}">
                <a16:creationId xmlns:a16="http://schemas.microsoft.com/office/drawing/2014/main" id="{2E9480CD-34EE-0C46-BE9A-0D968E7CA984}"/>
              </a:ext>
            </a:extLst>
          </p:cNvPr>
          <p:cNvSpPr txBox="1"/>
          <p:nvPr/>
        </p:nvSpPr>
        <p:spPr>
          <a:xfrm>
            <a:off x="838199" y="2458104"/>
            <a:ext cx="6362154" cy="2308324"/>
          </a:xfrm>
          <a:prstGeom prst="rect">
            <a:avLst/>
          </a:prstGeom>
          <a:noFill/>
        </p:spPr>
        <p:txBody>
          <a:bodyPr wrap="square" rtlCol="0">
            <a:spAutoFit/>
          </a:bodyPr>
          <a:lstStyle/>
          <a:p>
            <a:r>
              <a:rPr lang="en-US" dirty="0"/>
              <a:t>The community is asked whether they have ideas on how to address the vulnerabilities faced by the community.</a:t>
            </a:r>
          </a:p>
          <a:p>
            <a:endParaRPr lang="en-US" dirty="0"/>
          </a:p>
          <a:p>
            <a:r>
              <a:rPr lang="en-US" dirty="0"/>
              <a:t>A potential framework that could be of benefit and used as guideline is the Twiggs resilience framework</a:t>
            </a:r>
          </a:p>
          <a:p>
            <a:r>
              <a:rPr lang="en-US" dirty="0"/>
              <a:t> </a:t>
            </a:r>
          </a:p>
          <a:p>
            <a:endParaRPr lang="en-US" dirty="0"/>
          </a:p>
        </p:txBody>
      </p:sp>
      <p:pic>
        <p:nvPicPr>
          <p:cNvPr id="8" name="Picture 7" descr="https://d24s38jd6z1bka.cloudfront.net/upload/images/courses/elements/252410-Screenshot-2021-09-28-at-11.26.25.png">
            <a:extLst>
              <a:ext uri="{FF2B5EF4-FFF2-40B4-BE49-F238E27FC236}">
                <a16:creationId xmlns:a16="http://schemas.microsoft.com/office/drawing/2014/main" id="{BE081609-7CCF-E84D-B2D9-0D96D15975E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200353" y="2132856"/>
            <a:ext cx="4545037" cy="368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2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C8A279B-7965-1B4D-8C16-14550F2A22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332" b="6332"/>
          <a:stretch>
            <a:fillRect/>
          </a:stretch>
        </p:blipFill>
        <p:spPr>
          <a:xfrm>
            <a:off x="133348" y="133928"/>
            <a:ext cx="5170563" cy="6581143"/>
          </a:xfrm>
        </p:spPr>
      </p:pic>
      <p:sp>
        <p:nvSpPr>
          <p:cNvPr id="3" name="Text Placeholder 2">
            <a:extLst>
              <a:ext uri="{FF2B5EF4-FFF2-40B4-BE49-F238E27FC236}">
                <a16:creationId xmlns:a16="http://schemas.microsoft.com/office/drawing/2014/main" id="{1FDCAEB7-AAE5-3047-A8DA-A1A1D6768887}"/>
              </a:ext>
            </a:extLst>
          </p:cNvPr>
          <p:cNvSpPr>
            <a:spLocks noGrp="1"/>
          </p:cNvSpPr>
          <p:nvPr>
            <p:ph type="body" sz="quarter" idx="14"/>
          </p:nvPr>
        </p:nvSpPr>
        <p:spPr>
          <a:xfrm>
            <a:off x="6528048" y="2925229"/>
            <a:ext cx="4531896" cy="998539"/>
          </a:xfrm>
        </p:spPr>
        <p:txBody>
          <a:bodyPr/>
          <a:lstStyle/>
          <a:p>
            <a:r>
              <a:rPr lang="en-US" dirty="0"/>
              <a:t>Are there any questions?</a:t>
            </a:r>
          </a:p>
        </p:txBody>
      </p:sp>
    </p:spTree>
    <p:extLst>
      <p:ext uri="{BB962C8B-B14F-4D97-AF65-F5344CB8AC3E}">
        <p14:creationId xmlns:p14="http://schemas.microsoft.com/office/powerpoint/2010/main" val="3727242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48.</a:t>
            </a:r>
            <a:r>
              <a:rPr lang="en-US" sz="1600" dirty="0">
                <a:solidFill>
                  <a:srgbClr val="EE7402"/>
                </a:solidFill>
                <a:latin typeface="+mj-lt"/>
                <a:cs typeface="Poppins Black"/>
              </a:rPr>
              <a:t> | </a:t>
            </a:r>
            <a:r>
              <a:rPr lang="en-US" sz="1600" dirty="0">
                <a:solidFill>
                  <a:srgbClr val="464643"/>
                </a:solidFill>
                <a:latin typeface="+mj-lt"/>
                <a:cs typeface="Poppins Black"/>
              </a:rPr>
              <a:t>Plan</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820E19A7-E672-704E-822E-447996F58870}"/>
              </a:ext>
            </a:extLst>
          </p:cNvPr>
          <p:cNvSpPr txBox="1"/>
          <p:nvPr/>
        </p:nvSpPr>
        <p:spPr>
          <a:xfrm>
            <a:off x="838199" y="476672"/>
            <a:ext cx="9722297" cy="1215717"/>
          </a:xfrm>
          <a:prstGeom prst="rect">
            <a:avLst/>
          </a:prstGeom>
          <a:noFill/>
        </p:spPr>
        <p:txBody>
          <a:bodyPr wrap="square" rtlCol="0">
            <a:spAutoFit/>
          </a:bodyPr>
          <a:lstStyle/>
          <a:p>
            <a:pPr>
              <a:lnSpc>
                <a:spcPct val="90000"/>
              </a:lnSpc>
              <a:spcBef>
                <a:spcPct val="0"/>
              </a:spcBef>
            </a:pPr>
            <a:r>
              <a:rPr lang="en-US" sz="4000" dirty="0">
                <a:latin typeface="Poppins ExtraBold" panose="00000900000000000000" pitchFamily="2" charset="0"/>
                <a:ea typeface="+mj-ea"/>
                <a:cs typeface="Poppins ExtraBold" panose="00000900000000000000" pitchFamily="2" charset="0"/>
              </a:rPr>
              <a:t>6. Community-level Risk Management Plan</a:t>
            </a:r>
            <a:endParaRPr lang="en-GB" sz="1600" dirty="0"/>
          </a:p>
        </p:txBody>
      </p:sp>
      <p:sp>
        <p:nvSpPr>
          <p:cNvPr id="7" name="Content Placeholder 3">
            <a:extLst>
              <a:ext uri="{FF2B5EF4-FFF2-40B4-BE49-F238E27FC236}">
                <a16:creationId xmlns:a16="http://schemas.microsoft.com/office/drawing/2014/main" id="{6901C839-5C10-924E-92F4-8D58F2357E99}"/>
              </a:ext>
            </a:extLst>
          </p:cNvPr>
          <p:cNvSpPr txBox="1">
            <a:spLocks/>
          </p:cNvSpPr>
          <p:nvPr/>
        </p:nvSpPr>
        <p:spPr>
          <a:xfrm>
            <a:off x="838198" y="1950081"/>
            <a:ext cx="7490050" cy="4546548"/>
          </a:xfrm>
          <a:prstGeom prst="rect">
            <a:avLst/>
          </a:prstGeom>
          <a:ln w="28575">
            <a:noFill/>
          </a:ln>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Poppins" pitchFamily="2" charset="77"/>
                <a:cs typeface="Poppins" pitchFamily="2" charset="77"/>
              </a:rPr>
              <a:t>Step four – Evaluating suggested activities</a:t>
            </a:r>
          </a:p>
        </p:txBody>
      </p:sp>
      <p:sp>
        <p:nvSpPr>
          <p:cNvPr id="2" name="TextBox 1">
            <a:extLst>
              <a:ext uri="{FF2B5EF4-FFF2-40B4-BE49-F238E27FC236}">
                <a16:creationId xmlns:a16="http://schemas.microsoft.com/office/drawing/2014/main" id="{2E9480CD-34EE-0C46-BE9A-0D968E7CA984}"/>
              </a:ext>
            </a:extLst>
          </p:cNvPr>
          <p:cNvSpPr txBox="1"/>
          <p:nvPr/>
        </p:nvSpPr>
        <p:spPr>
          <a:xfrm>
            <a:off x="838198" y="2458104"/>
            <a:ext cx="10586393" cy="1477328"/>
          </a:xfrm>
          <a:prstGeom prst="rect">
            <a:avLst/>
          </a:prstGeom>
          <a:noFill/>
        </p:spPr>
        <p:txBody>
          <a:bodyPr wrap="square" rtlCol="0">
            <a:spAutoFit/>
          </a:bodyPr>
          <a:lstStyle/>
          <a:p>
            <a:pPr lvl="0"/>
            <a:r>
              <a:rPr lang="en-US" dirty="0">
                <a:latin typeface="Poppins" pitchFamily="2" charset="77"/>
                <a:cs typeface="Poppins" pitchFamily="2" charset="77"/>
              </a:rPr>
              <a:t>Discuss chosen ideas and see which are most feasible, effective, and efficient in reducing risk.</a:t>
            </a:r>
          </a:p>
          <a:p>
            <a:r>
              <a:rPr lang="en-US" dirty="0"/>
              <a:t> </a:t>
            </a:r>
          </a:p>
          <a:p>
            <a:r>
              <a:rPr lang="en-US" dirty="0"/>
              <a:t>Discuss openly with the community whether the suggested activities are of benefit to the community, each individual and the surrounding environment.</a:t>
            </a:r>
          </a:p>
        </p:txBody>
      </p:sp>
    </p:spTree>
    <p:extLst>
      <p:ext uri="{BB962C8B-B14F-4D97-AF65-F5344CB8AC3E}">
        <p14:creationId xmlns:p14="http://schemas.microsoft.com/office/powerpoint/2010/main" val="86244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49.</a:t>
            </a:r>
            <a:r>
              <a:rPr lang="en-US" sz="1600" dirty="0">
                <a:solidFill>
                  <a:srgbClr val="EE7402"/>
                </a:solidFill>
                <a:latin typeface="+mj-lt"/>
                <a:cs typeface="Poppins Black"/>
              </a:rPr>
              <a:t> | </a:t>
            </a:r>
            <a:r>
              <a:rPr lang="en-US" sz="1600" dirty="0">
                <a:solidFill>
                  <a:srgbClr val="464643"/>
                </a:solidFill>
                <a:latin typeface="+mj-lt"/>
                <a:cs typeface="Poppins Black"/>
              </a:rPr>
              <a:t>Plan</a:t>
            </a: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820E19A7-E672-704E-822E-447996F58870}"/>
              </a:ext>
            </a:extLst>
          </p:cNvPr>
          <p:cNvSpPr txBox="1"/>
          <p:nvPr/>
        </p:nvSpPr>
        <p:spPr>
          <a:xfrm>
            <a:off x="838199" y="476672"/>
            <a:ext cx="10226354" cy="1215717"/>
          </a:xfrm>
          <a:prstGeom prst="rect">
            <a:avLst/>
          </a:prstGeom>
          <a:noFill/>
        </p:spPr>
        <p:txBody>
          <a:bodyPr wrap="square" rtlCol="0">
            <a:spAutoFit/>
          </a:bodyPr>
          <a:lstStyle/>
          <a:p>
            <a:pPr>
              <a:lnSpc>
                <a:spcPct val="90000"/>
              </a:lnSpc>
              <a:spcBef>
                <a:spcPct val="0"/>
              </a:spcBef>
            </a:pPr>
            <a:r>
              <a:rPr lang="en-US" sz="4000" dirty="0">
                <a:latin typeface="Poppins ExtraBold" panose="00000900000000000000" pitchFamily="2" charset="0"/>
                <a:ea typeface="+mj-ea"/>
                <a:cs typeface="Poppins ExtraBold" panose="00000900000000000000" pitchFamily="2" charset="0"/>
              </a:rPr>
              <a:t>6. Community-level Risk Management Plan</a:t>
            </a:r>
            <a:endParaRPr lang="en-GB" sz="1600" dirty="0"/>
          </a:p>
        </p:txBody>
      </p:sp>
      <p:sp>
        <p:nvSpPr>
          <p:cNvPr id="7" name="Content Placeholder 3">
            <a:extLst>
              <a:ext uri="{FF2B5EF4-FFF2-40B4-BE49-F238E27FC236}">
                <a16:creationId xmlns:a16="http://schemas.microsoft.com/office/drawing/2014/main" id="{6901C839-5C10-924E-92F4-8D58F2357E99}"/>
              </a:ext>
            </a:extLst>
          </p:cNvPr>
          <p:cNvSpPr txBox="1">
            <a:spLocks/>
          </p:cNvSpPr>
          <p:nvPr/>
        </p:nvSpPr>
        <p:spPr>
          <a:xfrm>
            <a:off x="838198" y="1950081"/>
            <a:ext cx="7490050" cy="4546548"/>
          </a:xfrm>
          <a:prstGeom prst="rect">
            <a:avLst/>
          </a:prstGeom>
          <a:ln w="28575">
            <a:noFill/>
          </a:ln>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Poppins" pitchFamily="2" charset="77"/>
                <a:cs typeface="Poppins" pitchFamily="2" charset="77"/>
              </a:rPr>
              <a:t>Step five – Implementing activities</a:t>
            </a:r>
          </a:p>
        </p:txBody>
      </p:sp>
      <p:sp>
        <p:nvSpPr>
          <p:cNvPr id="2" name="TextBox 1">
            <a:extLst>
              <a:ext uri="{FF2B5EF4-FFF2-40B4-BE49-F238E27FC236}">
                <a16:creationId xmlns:a16="http://schemas.microsoft.com/office/drawing/2014/main" id="{2E9480CD-34EE-0C46-BE9A-0D968E7CA984}"/>
              </a:ext>
            </a:extLst>
          </p:cNvPr>
          <p:cNvSpPr txBox="1"/>
          <p:nvPr/>
        </p:nvSpPr>
        <p:spPr>
          <a:xfrm>
            <a:off x="838199" y="2458104"/>
            <a:ext cx="5401818" cy="2585323"/>
          </a:xfrm>
          <a:prstGeom prst="rect">
            <a:avLst/>
          </a:prstGeom>
          <a:noFill/>
        </p:spPr>
        <p:txBody>
          <a:bodyPr wrap="square" rtlCol="0">
            <a:spAutoFit/>
          </a:bodyPr>
          <a:lstStyle/>
          <a:p>
            <a:pPr lvl="0"/>
            <a:r>
              <a:rPr lang="en-US" dirty="0">
                <a:latin typeface="Poppins" pitchFamily="2" charset="77"/>
                <a:cs typeface="Poppins" pitchFamily="2" charset="77"/>
              </a:rPr>
              <a:t>Create a community-level risk management plan which includes chosen activities to reduce risk and other important aspects to take into consideration. Such as method of implementation, person responsible and to be done by which date. </a:t>
            </a:r>
          </a:p>
          <a:p>
            <a:pPr lvl="0"/>
            <a:endParaRPr lang="en-US" dirty="0">
              <a:latin typeface="Poppins" pitchFamily="2" charset="77"/>
              <a:cs typeface="Poppins" pitchFamily="2" charset="77"/>
            </a:endParaRPr>
          </a:p>
          <a:p>
            <a:pPr lvl="0"/>
            <a:r>
              <a:rPr lang="en-US" dirty="0">
                <a:latin typeface="Poppins" pitchFamily="2" charset="77"/>
                <a:cs typeface="Poppins" pitchFamily="2" charset="77"/>
              </a:rPr>
              <a:t>The following table can be used as guideline and distributed among the community. </a:t>
            </a:r>
          </a:p>
        </p:txBody>
      </p:sp>
      <p:pic>
        <p:nvPicPr>
          <p:cNvPr id="8" name="Picture 8" descr="https://d24s38jd6z1bka.cloudfront.net/upload/images/courses/elements/252302-Screenshot-2021-09-27-at-14.42.43.png">
            <a:extLst>
              <a:ext uri="{FF2B5EF4-FFF2-40B4-BE49-F238E27FC236}">
                <a16:creationId xmlns:a16="http://schemas.microsoft.com/office/drawing/2014/main" id="{E7EE7EE5-D9B3-024F-AE26-8E961146C32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226697" y="2780928"/>
            <a:ext cx="5780041" cy="171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55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a:rPr>
              <a:t>50. </a:t>
            </a:r>
            <a:r>
              <a:rPr lang="en-US" sz="1600" dirty="0">
                <a:solidFill>
                  <a:srgbClr val="EE7402"/>
                </a:solidFill>
                <a:latin typeface="+mj-lt"/>
                <a:cs typeface="Poppins Black"/>
              </a:rPr>
              <a:t> | </a:t>
            </a:r>
            <a:r>
              <a:rPr lang="en-US" sz="1600" dirty="0">
                <a:solidFill>
                  <a:srgbClr val="474642"/>
                </a:solidFill>
                <a:latin typeface="+mj-lt"/>
                <a:cs typeface="Poppins Black"/>
              </a:rPr>
              <a:t>Activity</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7080"/>
            <a:ext cx="7806786" cy="661720"/>
          </a:xfrm>
          <a:prstGeom prst="rect">
            <a:avLst/>
          </a:prstGeom>
          <a:noFill/>
        </p:spPr>
        <p:txBody>
          <a:bodyPr wrap="square" rtlCol="0">
            <a:spAutoFit/>
          </a:bodyPr>
          <a:lstStyle/>
          <a:p>
            <a:pPr>
              <a:lnSpc>
                <a:spcPct val="90000"/>
              </a:lnSpc>
              <a:spcBef>
                <a:spcPct val="0"/>
              </a:spcBef>
            </a:pPr>
            <a:r>
              <a:rPr lang="en-US" sz="4000" b="1" dirty="0">
                <a:solidFill>
                  <a:srgbClr val="474642"/>
                </a:solidFill>
                <a:latin typeface="Poppins ExtraBold" pitchFamily="2" charset="77"/>
                <a:cs typeface="Poppins ExtraBold" pitchFamily="2" charset="77"/>
              </a:rPr>
              <a:t>Activity</a:t>
            </a:r>
            <a:endParaRPr lang="en-GB" sz="4000" dirty="0">
              <a:solidFill>
                <a:srgbClr val="474642"/>
              </a:solidFill>
            </a:endParaRPr>
          </a:p>
        </p:txBody>
      </p:sp>
      <p:sp>
        <p:nvSpPr>
          <p:cNvPr id="4" name="Content Placeholder 3">
            <a:extLst>
              <a:ext uri="{FF2B5EF4-FFF2-40B4-BE49-F238E27FC236}">
                <a16:creationId xmlns:a16="http://schemas.microsoft.com/office/drawing/2014/main" id="{EC1541E3-5CCD-435D-BA8F-CEB53ED9FDDB}"/>
              </a:ext>
            </a:extLst>
          </p:cNvPr>
          <p:cNvSpPr>
            <a:spLocks noGrp="1"/>
          </p:cNvSpPr>
          <p:nvPr>
            <p:ph idx="1"/>
          </p:nvPr>
        </p:nvSpPr>
        <p:spPr>
          <a:xfrm>
            <a:off x="838200" y="1965619"/>
            <a:ext cx="10658400" cy="3256608"/>
          </a:xfrm>
        </p:spPr>
        <p:txBody>
          <a:bodyPr numCol="1">
            <a:noAutofit/>
          </a:bodyPr>
          <a:lstStyle/>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rPr>
              <a:t>Let’s play a </a:t>
            </a:r>
            <a:r>
              <a:rPr lang="en-GB" altLang="en-US" dirty="0" err="1">
                <a:latin typeface="Poppins" pitchFamily="2" charset="77"/>
                <a:ea typeface="Times New Roman" panose="02020603050405020304" pitchFamily="18" charset="0"/>
                <a:cs typeface="Times New Roman" panose="02020603050405020304" pitchFamily="18" charset="0"/>
              </a:rPr>
              <a:t>Kahoot</a:t>
            </a:r>
            <a:r>
              <a:rPr lang="en-GB" altLang="en-US" dirty="0">
                <a:latin typeface="Poppins" pitchFamily="2" charset="77"/>
                <a:ea typeface="Times New Roman" panose="02020603050405020304" pitchFamily="18" charset="0"/>
                <a:cs typeface="Times New Roman" panose="02020603050405020304" pitchFamily="18" charset="0"/>
              </a:rPr>
              <a:t> game!</a:t>
            </a: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rPr>
              <a:t>Grab your phone or laptop, follow the link and type in the code provided on your device.</a:t>
            </a: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rPr>
              <a:t>How many answers can you get correct?</a:t>
            </a: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r>
              <a:rPr lang="en-GB" altLang="en-US" dirty="0">
                <a:latin typeface="Poppins" pitchFamily="2" charset="77"/>
                <a:ea typeface="Times New Roman" panose="02020603050405020304" pitchFamily="18" charset="0"/>
                <a:cs typeface="Times New Roman" panose="02020603050405020304" pitchFamily="18" charset="0"/>
                <a:hlinkClick r:id="rId3"/>
              </a:rPr>
              <a:t>https://create.kahoot.it/details/aba065ad-36e8-449c-961f-732a1764f547</a:t>
            </a:r>
            <a:r>
              <a:rPr lang="en-GB" altLang="en-US" dirty="0">
                <a:latin typeface="Poppins" pitchFamily="2" charset="77"/>
                <a:ea typeface="Times New Roman" panose="02020603050405020304" pitchFamily="18" charset="0"/>
                <a:cs typeface="Times New Roman" panose="02020603050405020304" pitchFamily="18" charset="0"/>
              </a:rPr>
              <a:t> </a:t>
            </a: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a:p>
            <a:pPr lvl="0" eaLnBrk="0" fontAlgn="base" hangingPunct="0">
              <a:lnSpc>
                <a:spcPct val="100000"/>
              </a:lnSpc>
              <a:spcBef>
                <a:spcPct val="0"/>
              </a:spcBef>
              <a:spcAft>
                <a:spcPct val="0"/>
              </a:spcAft>
            </a:pPr>
            <a:endParaRPr lang="en-GB" altLang="en-US" dirty="0">
              <a:latin typeface="Poppins" pitchFamily="2" charset="77"/>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692B81-65A8-6345-9427-935347EA21AF}"/>
              </a:ext>
            </a:extLst>
          </p:cNvPr>
          <p:cNvSpPr>
            <a:spLocks noChangeArrowheads="1"/>
          </p:cNvSpPr>
          <p:nvPr/>
        </p:nvSpPr>
        <p:spPr bwMode="auto">
          <a:xfrm flipV="1">
            <a:off x="4589728" y="4177636"/>
            <a:ext cx="1383894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82403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31AC142-1F9D-1F4A-9FC3-4B96DADCA5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196" b="20196"/>
          <a:stretch>
            <a:fillRect/>
          </a:stretch>
        </p:blipFill>
        <p:spPr>
          <a:xfrm>
            <a:off x="1516552" y="1196752"/>
            <a:ext cx="9187960" cy="4091798"/>
          </a:xfrm>
        </p:spPr>
      </p:pic>
      <p:sp>
        <p:nvSpPr>
          <p:cNvPr id="3" name="Tijdelijke aanduiding voor tekst 2"/>
          <p:cNvSpPr>
            <a:spLocks noGrp="1"/>
          </p:cNvSpPr>
          <p:nvPr>
            <p:ph type="body" sz="quarter" idx="14"/>
          </p:nvPr>
        </p:nvSpPr>
        <p:spPr/>
        <p:txBody>
          <a:bodyPr/>
          <a:lstStyle/>
          <a:p>
            <a:r>
              <a:rPr lang="en-US" sz="4000" dirty="0"/>
              <a:t>Thank you for listening! </a:t>
            </a:r>
          </a:p>
        </p:txBody>
      </p:sp>
      <p:sp>
        <p:nvSpPr>
          <p:cNvPr id="6" name="Tijdelijke aanduiding voor tekst 2">
            <a:extLst>
              <a:ext uri="{FF2B5EF4-FFF2-40B4-BE49-F238E27FC236}">
                <a16:creationId xmlns:a16="http://schemas.microsoft.com/office/drawing/2014/main" id="{4DDD1473-06F2-EC45-92F7-B7C8144505B6}"/>
              </a:ext>
            </a:extLst>
          </p:cNvPr>
          <p:cNvSpPr txBox="1">
            <a:spLocks/>
          </p:cNvSpPr>
          <p:nvPr/>
        </p:nvSpPr>
        <p:spPr>
          <a:xfrm>
            <a:off x="7392144" y="397642"/>
            <a:ext cx="4531896" cy="9985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latin typeface="+mj-lt"/>
                <a:cs typeface="Poppins Black"/>
              </a:rPr>
              <a:t>51.  </a:t>
            </a:r>
            <a:r>
              <a:rPr lang="en-US" sz="1600" dirty="0">
                <a:solidFill>
                  <a:srgbClr val="EE7402"/>
                </a:solidFill>
                <a:latin typeface="+mj-lt"/>
                <a:cs typeface="Poppins Black"/>
              </a:rPr>
              <a:t>| </a:t>
            </a:r>
            <a:r>
              <a:rPr lang="en-US" sz="1600" dirty="0">
                <a:latin typeface="+mj-lt"/>
                <a:cs typeface="Poppins Black"/>
              </a:rPr>
              <a:t>Thank you!</a:t>
            </a:r>
          </a:p>
        </p:txBody>
      </p:sp>
    </p:spTree>
    <p:extLst>
      <p:ext uri="{BB962C8B-B14F-4D97-AF65-F5344CB8AC3E}">
        <p14:creationId xmlns:p14="http://schemas.microsoft.com/office/powerpoint/2010/main" val="207467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5" descr="Afbeelding met persoon, staand, gebouw, binnen&#10;&#10;Automatisch gegenereerde beschrijving">
            <a:extLst>
              <a:ext uri="{FF2B5EF4-FFF2-40B4-BE49-F238E27FC236}">
                <a16:creationId xmlns:a16="http://schemas.microsoft.com/office/drawing/2014/main" id="{5199712E-98A3-094B-BE07-051D4B1F7F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97"/>
          <a:stretch/>
        </p:blipFill>
        <p:spPr>
          <a:xfrm>
            <a:off x="5663952" y="-19594"/>
            <a:ext cx="8004175" cy="6957392"/>
          </a:xfrm>
          <a:prstGeom prst="rect">
            <a:avLst/>
          </a:prstGeom>
        </p:spPr>
      </p:pic>
      <p:sp>
        <p:nvSpPr>
          <p:cNvPr id="14" name="Moon 13">
            <a:extLst>
              <a:ext uri="{FF2B5EF4-FFF2-40B4-BE49-F238E27FC236}">
                <a16:creationId xmlns:a16="http://schemas.microsoft.com/office/drawing/2014/main" id="{C5FC9DEF-72CC-6643-82BC-71BA7BD832CD}"/>
              </a:ext>
            </a:extLst>
          </p:cNvPr>
          <p:cNvSpPr/>
          <p:nvPr/>
        </p:nvSpPr>
        <p:spPr>
          <a:xfrm>
            <a:off x="4007768" y="-827607"/>
            <a:ext cx="3737521" cy="8573417"/>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BBD1B06-AB1A-3648-AA86-E920B8AFDAB8}"/>
              </a:ext>
            </a:extLst>
          </p:cNvPr>
          <p:cNvSpPr>
            <a:spLocks noGrp="1"/>
          </p:cNvSpPr>
          <p:nvPr>
            <p:ph type="title"/>
          </p:nvPr>
        </p:nvSpPr>
        <p:spPr>
          <a:xfrm>
            <a:off x="675442" y="1159311"/>
            <a:ext cx="4616078" cy="4599582"/>
          </a:xfrm>
        </p:spPr>
        <p:txBody>
          <a:bodyPr anchor="ctr">
            <a:normAutofit/>
          </a:bodyPr>
          <a:lstStyle/>
          <a:p>
            <a:pPr algn="ctr"/>
            <a:r>
              <a:rPr lang="en-US" sz="4000" dirty="0"/>
              <a:t>What is Disaster Risk Reduction?</a:t>
            </a:r>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chemeClr val="bg1"/>
                </a:solidFill>
                <a:latin typeface="+mj-lt"/>
                <a:cs typeface="Poppins Black" panose="00000A00000000000000" pitchFamily="2" charset="0"/>
              </a:rPr>
              <a:t>5.</a:t>
            </a:r>
            <a:r>
              <a:rPr lang="en-US" sz="1600" dirty="0">
                <a:solidFill>
                  <a:srgbClr val="EE7402"/>
                </a:solidFill>
                <a:latin typeface="+mj-lt"/>
                <a:cs typeface="Poppins Black" panose="00000A00000000000000" pitchFamily="2" charset="0"/>
              </a:rPr>
              <a:t> | </a:t>
            </a:r>
            <a:r>
              <a:rPr lang="en-US" sz="1600" dirty="0">
                <a:solidFill>
                  <a:schemeClr val="bg1"/>
                </a:solidFill>
                <a:latin typeface="+mj-lt"/>
                <a:cs typeface="Poppins Black" panose="00000A00000000000000" pitchFamily="2" charset="0"/>
              </a:rPr>
              <a:t>What is DRR?</a:t>
            </a:r>
          </a:p>
        </p:txBody>
      </p:sp>
      <p:pic>
        <p:nvPicPr>
          <p:cNvPr id="13" name="Afbeelding 4">
            <a:extLst>
              <a:ext uri="{FF2B5EF4-FFF2-40B4-BE49-F238E27FC236}">
                <a16:creationId xmlns:a16="http://schemas.microsoft.com/office/drawing/2014/main" id="{D6696E2E-C206-3E4F-A385-10A46B2E6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5661248"/>
            <a:ext cx="1960416" cy="1047422"/>
          </a:xfrm>
          <a:prstGeom prst="rect">
            <a:avLst/>
          </a:prstGeom>
        </p:spPr>
      </p:pic>
    </p:spTree>
    <p:extLst>
      <p:ext uri="{BB962C8B-B14F-4D97-AF65-F5344CB8AC3E}">
        <p14:creationId xmlns:p14="http://schemas.microsoft.com/office/powerpoint/2010/main" val="335280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132856"/>
            <a:ext cx="9840693" cy="3786133"/>
          </a:xfrm>
        </p:spPr>
        <p:txBody>
          <a:bodyPr numCol="1">
            <a:normAutofit/>
          </a:bodyPr>
          <a:lstStyle/>
          <a:p>
            <a:pPr marL="457200" lvl="0" indent="-457200">
              <a:buClr>
                <a:schemeClr val="tx2"/>
              </a:buClr>
              <a:buFont typeface="+mj-lt"/>
              <a:buAutoNum type="arabicPeriod"/>
            </a:pPr>
            <a:r>
              <a:rPr lang="en-GB" dirty="0"/>
              <a:t>Reducing risk through analysing hazards and disasters present in an area.</a:t>
            </a:r>
            <a:endParaRPr lang="en-US" dirty="0"/>
          </a:p>
          <a:p>
            <a:pPr marL="457200" lvl="0" indent="-457200">
              <a:buClr>
                <a:schemeClr val="tx2"/>
              </a:buClr>
              <a:buFont typeface="+mj-lt"/>
              <a:buAutoNum type="arabicPeriod"/>
            </a:pPr>
            <a:r>
              <a:rPr lang="en-GB" dirty="0"/>
              <a:t>Reducing vulnerability and exposure of people, assets, or systems.</a:t>
            </a:r>
            <a:endParaRPr lang="en-US" dirty="0"/>
          </a:p>
          <a:p>
            <a:pPr marL="457200" lvl="0" indent="-457200">
              <a:buClr>
                <a:schemeClr val="tx2"/>
              </a:buClr>
              <a:buFont typeface="+mj-lt"/>
              <a:buAutoNum type="arabicPeriod"/>
            </a:pPr>
            <a:r>
              <a:rPr lang="en-GB" dirty="0"/>
              <a:t>Improving preparedness of people, assets, or systems for a hazard or disaster.</a:t>
            </a:r>
            <a:endParaRPr lang="en-US" dirty="0"/>
          </a:p>
          <a:p>
            <a:pPr marL="457200" lvl="0" indent="-457200">
              <a:buClr>
                <a:schemeClr val="tx2"/>
              </a:buClr>
              <a:buFont typeface="+mj-lt"/>
              <a:buAutoNum type="arabicPeriod"/>
            </a:pPr>
            <a:r>
              <a:rPr lang="en-GB" dirty="0"/>
              <a:t>Using the capacities and strengths of a community to minimize the impact of a hazard turning into a disaster.</a:t>
            </a:r>
            <a:endParaRPr lang="en-US" dirty="0"/>
          </a:p>
          <a:p>
            <a:endParaRPr lang="en-US" sz="1600" dirty="0">
              <a:solidFill>
                <a:srgbClr val="474642"/>
              </a:solidFill>
              <a:latin typeface="+mn-lt"/>
              <a:cs typeface="Poppins Black" panose="00000A00000000000000" pitchFamily="2" charset="0"/>
            </a:endParaRPr>
          </a:p>
          <a:p>
            <a:endParaRPr lang="en-US" sz="1600" dirty="0"/>
          </a:p>
        </p:txBody>
      </p:sp>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6.</a:t>
            </a:r>
            <a:r>
              <a:rPr lang="en-US" sz="1600" dirty="0">
                <a:solidFill>
                  <a:srgbClr val="EE7402"/>
                </a:solidFill>
                <a:latin typeface="+mj-lt"/>
                <a:cs typeface="Poppins Black" panose="00000A00000000000000" pitchFamily="2" charset="0"/>
              </a:rPr>
              <a:t> | </a:t>
            </a:r>
            <a:r>
              <a:rPr lang="en-US" sz="1600" dirty="0">
                <a:solidFill>
                  <a:srgbClr val="474642"/>
                </a:solidFill>
                <a:latin typeface="+mj-lt"/>
                <a:cs typeface="Poppins Black" panose="00000A00000000000000" pitchFamily="2" charset="0"/>
              </a:rPr>
              <a:t>What Is DRR?</a:t>
            </a:r>
          </a:p>
        </p:txBody>
      </p:sp>
      <p:sp>
        <p:nvSpPr>
          <p:cNvPr id="2" name="TextBox 1">
            <a:extLst>
              <a:ext uri="{FF2B5EF4-FFF2-40B4-BE49-F238E27FC236}">
                <a16:creationId xmlns:a16="http://schemas.microsoft.com/office/drawing/2014/main" id="{338E3FED-4833-4EEA-928F-160ED9130C33}"/>
              </a:ext>
            </a:extLst>
          </p:cNvPr>
          <p:cNvSpPr txBox="1"/>
          <p:nvPr/>
        </p:nvSpPr>
        <p:spPr>
          <a:xfrm>
            <a:off x="838200" y="964656"/>
            <a:ext cx="7806786" cy="923330"/>
          </a:xfrm>
          <a:prstGeom prst="rect">
            <a:avLst/>
          </a:prstGeom>
          <a:noFill/>
        </p:spPr>
        <p:txBody>
          <a:bodyPr wrap="square" rtlCol="0">
            <a:spAutoFit/>
          </a:bodyPr>
          <a:lstStyle/>
          <a:p>
            <a:pPr>
              <a:lnSpc>
                <a:spcPct val="90000"/>
              </a:lnSpc>
              <a:spcBef>
                <a:spcPct val="0"/>
              </a:spcBef>
            </a:pPr>
            <a:r>
              <a:rPr lang="en-US" sz="4000" dirty="0">
                <a:solidFill>
                  <a:srgbClr val="474642"/>
                </a:solidFill>
                <a:latin typeface="Poppins ExtraBold" panose="00000900000000000000" pitchFamily="2" charset="0"/>
                <a:ea typeface="+mj-ea"/>
                <a:cs typeface="Poppins ExtraBold" panose="00000900000000000000" pitchFamily="2" charset="0"/>
              </a:rPr>
              <a:t>What is DRR?</a:t>
            </a:r>
          </a:p>
          <a:p>
            <a:endParaRPr lang="en-GB" dirty="0"/>
          </a:p>
        </p:txBody>
      </p:sp>
    </p:spTree>
    <p:extLst>
      <p:ext uri="{BB962C8B-B14F-4D97-AF65-F5344CB8AC3E}">
        <p14:creationId xmlns:p14="http://schemas.microsoft.com/office/powerpoint/2010/main" val="157348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14" r="3114"/>
          <a:stretch>
            <a:fillRect/>
          </a:stretch>
        </p:blipFill>
        <p:spPr/>
      </p:pic>
      <p:sp>
        <p:nvSpPr>
          <p:cNvPr id="3" name="Tijdelijke aanduiding voor tekst 2"/>
          <p:cNvSpPr>
            <a:spLocks noGrp="1"/>
          </p:cNvSpPr>
          <p:nvPr>
            <p:ph type="body" sz="quarter" idx="14"/>
          </p:nvPr>
        </p:nvSpPr>
        <p:spPr>
          <a:xfrm>
            <a:off x="7200353" y="644576"/>
            <a:ext cx="4531896" cy="998539"/>
          </a:xfrm>
        </p:spPr>
        <p:txBody>
          <a:bodyPr/>
          <a:lstStyle/>
          <a:p>
            <a:pPr algn="r"/>
            <a:r>
              <a:rPr lang="en-US" sz="1600" dirty="0">
                <a:solidFill>
                  <a:srgbClr val="464643"/>
                </a:solidFill>
              </a:rPr>
              <a:t>7. </a:t>
            </a:r>
            <a:r>
              <a:rPr lang="en-US" sz="1600" dirty="0">
                <a:solidFill>
                  <a:srgbClr val="EE7402"/>
                </a:solidFill>
              </a:rPr>
              <a:t>|</a:t>
            </a:r>
            <a:r>
              <a:rPr lang="en-US" sz="1600" dirty="0">
                <a:solidFill>
                  <a:srgbClr val="464643"/>
                </a:solidFill>
              </a:rPr>
              <a:t>  DRR and Child Protection</a:t>
            </a:r>
          </a:p>
        </p:txBody>
      </p:sp>
      <p:sp>
        <p:nvSpPr>
          <p:cNvPr id="6" name="Text Placeholder 4">
            <a:extLst>
              <a:ext uri="{FF2B5EF4-FFF2-40B4-BE49-F238E27FC236}">
                <a16:creationId xmlns:a16="http://schemas.microsoft.com/office/drawing/2014/main" id="{019A65CA-E85B-BE42-9060-F8317130C8C9}"/>
              </a:ext>
            </a:extLst>
          </p:cNvPr>
          <p:cNvSpPr txBox="1">
            <a:spLocks/>
          </p:cNvSpPr>
          <p:nvPr/>
        </p:nvSpPr>
        <p:spPr>
          <a:xfrm>
            <a:off x="5807968" y="2708920"/>
            <a:ext cx="5924281" cy="381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2"/>
              </a:buClr>
              <a:buFont typeface="+mj-lt"/>
              <a:buAutoNum type="arabicPeriod"/>
            </a:pPr>
            <a:r>
              <a:rPr lang="en-GB" sz="2000" dirty="0">
                <a:solidFill>
                  <a:srgbClr val="474642"/>
                </a:solidFill>
              </a:rPr>
              <a:t>For the well-being and protection of children who live in hazard-prone areas.</a:t>
            </a:r>
            <a:endParaRPr lang="en-US" sz="2000" dirty="0">
              <a:solidFill>
                <a:srgbClr val="474642"/>
              </a:solidFill>
            </a:endParaRPr>
          </a:p>
          <a:p>
            <a:pPr marL="457200" indent="-457200">
              <a:buClr>
                <a:schemeClr val="tx2"/>
              </a:buClr>
              <a:buFont typeface="+mj-lt"/>
              <a:buAutoNum type="arabicPeriod"/>
            </a:pPr>
            <a:r>
              <a:rPr lang="en-GB" sz="2000" dirty="0"/>
              <a:t>To raise awareness on the impacts of a disaster and how children can best react if a disaster were to occur. </a:t>
            </a:r>
          </a:p>
          <a:p>
            <a:pPr marL="457200" indent="-457200">
              <a:buClr>
                <a:schemeClr val="tx2"/>
              </a:buClr>
              <a:buFont typeface="+mj-lt"/>
              <a:buAutoNum type="arabicPeriod"/>
            </a:pPr>
            <a:r>
              <a:rPr lang="en-GB" sz="2000" dirty="0"/>
              <a:t>The DRR approach, CBDRM, highlights how essential it is to include all community members including children.</a:t>
            </a:r>
            <a:endParaRPr lang="en-US" dirty="0"/>
          </a:p>
        </p:txBody>
      </p:sp>
      <p:sp>
        <p:nvSpPr>
          <p:cNvPr id="7" name="Title 3">
            <a:extLst>
              <a:ext uri="{FF2B5EF4-FFF2-40B4-BE49-F238E27FC236}">
                <a16:creationId xmlns:a16="http://schemas.microsoft.com/office/drawing/2014/main" id="{67B98C8D-A162-AE42-8195-C2697E7F51ED}"/>
              </a:ext>
            </a:extLst>
          </p:cNvPr>
          <p:cNvSpPr txBox="1">
            <a:spLocks/>
          </p:cNvSpPr>
          <p:nvPr/>
        </p:nvSpPr>
        <p:spPr>
          <a:xfrm>
            <a:off x="5534064" y="1252736"/>
            <a:ext cx="6198185" cy="16002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474642"/>
                </a:solidFill>
                <a:latin typeface="Poppins ExtraBold" panose="00000900000000000000" pitchFamily="2" charset="0"/>
                <a:cs typeface="Poppins ExtraBold" panose="00000900000000000000" pitchFamily="2" charset="0"/>
              </a:rPr>
              <a:t>Why is DRR important for Help a Child?</a:t>
            </a:r>
            <a:endParaRPr lang="en-US" sz="4000" dirty="0"/>
          </a:p>
        </p:txBody>
      </p:sp>
    </p:spTree>
    <p:extLst>
      <p:ext uri="{BB962C8B-B14F-4D97-AF65-F5344CB8AC3E}">
        <p14:creationId xmlns:p14="http://schemas.microsoft.com/office/powerpoint/2010/main" val="3404920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2"/>
          <p:cNvSpPr txBox="1">
            <a:spLocks/>
          </p:cNvSpPr>
          <p:nvPr/>
        </p:nvSpPr>
        <p:spPr>
          <a:xfrm>
            <a:off x="7200353" y="644576"/>
            <a:ext cx="4531896" cy="99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dirty="0">
                <a:solidFill>
                  <a:srgbClr val="464643"/>
                </a:solidFill>
                <a:latin typeface="+mj-lt"/>
                <a:cs typeface="Poppins Black" panose="00000A00000000000000" pitchFamily="2" charset="0"/>
              </a:rPr>
              <a:t>8.</a:t>
            </a:r>
            <a:r>
              <a:rPr lang="en-US" sz="1600" dirty="0">
                <a:solidFill>
                  <a:srgbClr val="EE7402"/>
                </a:solidFill>
                <a:latin typeface="+mj-lt"/>
                <a:cs typeface="Poppins Black" panose="00000A00000000000000" pitchFamily="2" charset="0"/>
              </a:rPr>
              <a:t> | </a:t>
            </a:r>
            <a:r>
              <a:rPr lang="en-US" sz="1600" dirty="0">
                <a:solidFill>
                  <a:srgbClr val="464643"/>
                </a:solidFill>
                <a:latin typeface="+mj-lt"/>
                <a:cs typeface="Poppins Black" panose="00000A00000000000000" pitchFamily="2" charset="0"/>
              </a:rPr>
              <a:t>Key Definitions</a:t>
            </a:r>
          </a:p>
        </p:txBody>
      </p:sp>
      <p:sp>
        <p:nvSpPr>
          <p:cNvPr id="2" name="TextBox 1">
            <a:extLst>
              <a:ext uri="{FF2B5EF4-FFF2-40B4-BE49-F238E27FC236}">
                <a16:creationId xmlns:a16="http://schemas.microsoft.com/office/drawing/2014/main" id="{338E3FED-4833-4EEA-928F-160ED9130C33}"/>
              </a:ext>
            </a:extLst>
          </p:cNvPr>
          <p:cNvSpPr txBox="1"/>
          <p:nvPr/>
        </p:nvSpPr>
        <p:spPr>
          <a:xfrm>
            <a:off x="911424" y="2206066"/>
            <a:ext cx="7806786" cy="923330"/>
          </a:xfrm>
          <a:prstGeom prst="rect">
            <a:avLst/>
          </a:prstGeom>
          <a:noFill/>
        </p:spPr>
        <p:txBody>
          <a:bodyPr wrap="square" rtlCol="0">
            <a:spAutoFit/>
          </a:bodyPr>
          <a:lstStyle/>
          <a:p>
            <a:pPr>
              <a:lnSpc>
                <a:spcPct val="90000"/>
              </a:lnSpc>
              <a:spcBef>
                <a:spcPct val="0"/>
              </a:spcBef>
            </a:pPr>
            <a:r>
              <a:rPr lang="en-US" sz="4000" dirty="0">
                <a:solidFill>
                  <a:srgbClr val="464643"/>
                </a:solidFill>
                <a:latin typeface="Poppins ExtraBold" panose="00000900000000000000" pitchFamily="2" charset="0"/>
                <a:ea typeface="+mj-ea"/>
                <a:cs typeface="Poppins ExtraBold" panose="00000900000000000000" pitchFamily="2" charset="0"/>
              </a:rPr>
              <a:t>Key Definitions</a:t>
            </a:r>
          </a:p>
          <a:p>
            <a:endParaRPr lang="en-GB" dirty="0"/>
          </a:p>
        </p:txBody>
      </p:sp>
      <p:sp>
        <p:nvSpPr>
          <p:cNvPr id="5" name="Rectangle 2">
            <a:extLst>
              <a:ext uri="{FF2B5EF4-FFF2-40B4-BE49-F238E27FC236}">
                <a16:creationId xmlns:a16="http://schemas.microsoft.com/office/drawing/2014/main" id="{DD547AC5-D606-3F40-865E-579E494C6E38}"/>
              </a:ext>
            </a:extLst>
          </p:cNvPr>
          <p:cNvSpPr>
            <a:spLocks noChangeArrowheads="1"/>
          </p:cNvSpPr>
          <p:nvPr/>
        </p:nvSpPr>
        <p:spPr bwMode="auto">
          <a:xfrm>
            <a:off x="2907322" y="3347901"/>
            <a:ext cx="2957909" cy="5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Diagram 7">
            <a:extLst>
              <a:ext uri="{FF2B5EF4-FFF2-40B4-BE49-F238E27FC236}">
                <a16:creationId xmlns:a16="http://schemas.microsoft.com/office/drawing/2014/main" id="{F20ECBE2-87FF-FF4F-9C83-97FE5979080B}"/>
              </a:ext>
            </a:extLst>
          </p:cNvPr>
          <p:cNvGraphicFramePr/>
          <p:nvPr>
            <p:extLst>
              <p:ext uri="{D42A27DB-BD31-4B8C-83A1-F6EECF244321}">
                <p14:modId xmlns:p14="http://schemas.microsoft.com/office/powerpoint/2010/main" val="1233269134"/>
              </p:ext>
            </p:extLst>
          </p:nvPr>
        </p:nvGraphicFramePr>
        <p:xfrm>
          <a:off x="5159896" y="980728"/>
          <a:ext cx="7032104" cy="5645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a:extLst>
              <a:ext uri="{FF2B5EF4-FFF2-40B4-BE49-F238E27FC236}">
                <a16:creationId xmlns:a16="http://schemas.microsoft.com/office/drawing/2014/main" id="{34BF29A9-736C-284C-95E6-6BE902F70EEA}"/>
              </a:ext>
            </a:extLst>
          </p:cNvPr>
          <p:cNvSpPr>
            <a:spLocks noGrp="1"/>
          </p:cNvSpPr>
          <p:nvPr>
            <p:ph type="body" sz="quarter" idx="15"/>
          </p:nvPr>
        </p:nvSpPr>
        <p:spPr>
          <a:xfrm>
            <a:off x="432907" y="3218931"/>
            <a:ext cx="4944229" cy="2270877"/>
          </a:xfrm>
        </p:spPr>
        <p:txBody>
          <a:bodyPr/>
          <a:lstStyle/>
          <a:p>
            <a:r>
              <a:rPr lang="en-US" dirty="0"/>
              <a:t>The concepts listed on the left are important and closely linked/related to DRR.</a:t>
            </a:r>
          </a:p>
          <a:p>
            <a:r>
              <a:rPr lang="en-US" dirty="0"/>
              <a:t>The next couple of slides will explain the definitions of each concept.</a:t>
            </a:r>
          </a:p>
        </p:txBody>
      </p:sp>
    </p:spTree>
    <p:extLst>
      <p:ext uri="{BB962C8B-B14F-4D97-AF65-F5344CB8AC3E}">
        <p14:creationId xmlns:p14="http://schemas.microsoft.com/office/powerpoint/2010/main" val="1619274953"/>
      </p:ext>
    </p:extLst>
  </p:cSld>
  <p:clrMapOvr>
    <a:masterClrMapping/>
  </p:clrMapOvr>
</p:sld>
</file>

<file path=ppt/theme/theme1.xml><?xml version="1.0" encoding="utf-8"?>
<a:theme xmlns:a="http://schemas.openxmlformats.org/drawingml/2006/main" name="Theme">
  <a:themeElements>
    <a:clrScheme name="RedEenKind">
      <a:dk1>
        <a:srgbClr val="424242"/>
      </a:dk1>
      <a:lt1>
        <a:srgbClr val="FFFFFF"/>
      </a:lt1>
      <a:dk2>
        <a:srgbClr val="EE7402"/>
      </a:dk2>
      <a:lt2>
        <a:srgbClr val="FFFFFF"/>
      </a:lt2>
      <a:accent1>
        <a:srgbClr val="424242"/>
      </a:accent1>
      <a:accent2>
        <a:srgbClr val="ED7D31"/>
      </a:accent2>
      <a:accent3>
        <a:srgbClr val="FF0000"/>
      </a:accent3>
      <a:accent4>
        <a:srgbClr val="595959"/>
      </a:accent4>
      <a:accent5>
        <a:srgbClr val="FFFFFF"/>
      </a:accent5>
      <a:accent6>
        <a:srgbClr val="EE7402"/>
      </a:accent6>
      <a:hlink>
        <a:srgbClr val="424242"/>
      </a:hlink>
      <a:folHlink>
        <a:srgbClr val="424242"/>
      </a:folHlink>
    </a:clrScheme>
    <a:fontScheme name="Aangepast 1">
      <a:majorFont>
        <a:latin typeface="Poppins ExtraBold"/>
        <a:ea typeface=""/>
        <a:cs typeface=""/>
      </a:majorFont>
      <a:minorFont>
        <a:latin typeface="Poppins 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1773E99A4DDC4DA1B4BF6FF6C74790" ma:contentTypeVersion="26" ma:contentTypeDescription="Een nieuw document maken." ma:contentTypeScope="" ma:versionID="c494f02c319c54a478ee1ecf2562c3f9">
  <xsd:schema xmlns:xsd="http://www.w3.org/2001/XMLSchema" xmlns:xs="http://www.w3.org/2001/XMLSchema" xmlns:p="http://schemas.microsoft.com/office/2006/metadata/properties" xmlns:ns2="febe6436-28a9-4409-b969-e2acb57d1a6c" xmlns:ns3="718fd0c1-6157-4482-a205-d1630a85d156" targetNamespace="http://schemas.microsoft.com/office/2006/metadata/properties" ma:root="true" ma:fieldsID="52387be3537d2dcdfa30269a5f85fa8e" ns2:_="" ns3:_="">
    <xsd:import namespace="febe6436-28a9-4409-b969-e2acb57d1a6c"/>
    <xsd:import namespace="718fd0c1-6157-4482-a205-d1630a85d15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Year" minOccurs="0"/>
                <xsd:element ref="ns2:Organisationlevel"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_x006a_kg0" minOccurs="0"/>
                <xsd:element ref="ns2:rnvr" minOccurs="0"/>
                <xsd:element ref="ns2:_x0063_du4"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e6436-28a9-4409-b969-e2acb57d1a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Year" ma:index="12" nillable="true" ma:displayName="Year" ma:format="Dropdown" ma:internalName="Year">
      <xsd:simpleType>
        <xsd:restriction base="dms:Choice">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Onbekend"/>
          <xsd:enumeration value="2022"/>
        </xsd:restriction>
      </xsd:simpleType>
    </xsd:element>
    <xsd:element name="Organisationlevel" ma:index="13" nillable="true" ma:displayName="Organisation level" ma:format="Dropdown" ma:internalName="Organisationlevel">
      <xsd:simpleType>
        <xsd:restriction base="dms:Choice">
          <xsd:enumeration value="Red een Kind"/>
          <xsd:enumeration value="HAC International"/>
          <xsd:enumeration value="HAC Africa"/>
          <xsd:enumeration value="HAC Burundi"/>
          <xsd:enumeration value="HAC DRC"/>
          <xsd:enumeration value="HAC of India"/>
          <xsd:enumeration value="HAC Malawi"/>
          <xsd:enumeration value="HAC Rwanda"/>
          <xsd:enumeration value="HAC South Sudan"/>
          <xsd:enumeration value="HAC Uganda"/>
          <xsd:enumeration value="Other Countries"/>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x006a_kg0" ma:index="22" nillable="true" ma:displayName="Topic" ma:internalName="_x006a_kg0">
      <xsd:simpleType>
        <xsd:restriction base="dms:Text"/>
      </xsd:simpleType>
    </xsd:element>
    <xsd:element name="rnvr" ma:index="23" nillable="true" ma:displayName="Tekst" ma:internalName="rnvr">
      <xsd:simpleType>
        <xsd:restriction base="dms:Text"/>
      </xsd:simpleType>
    </xsd:element>
    <xsd:element name="_x0063_du4" ma:index="25" nillable="true" ma:displayName="Tekst" ma:internalName="_x0063_du4">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Afbeeldingtags" ma:readOnly="false" ma:fieldId="{5cf76f15-5ced-4ddc-b409-7134ff3c332f}" ma:taxonomyMulti="true" ma:sspId="a0bc3a11-e066-4af1-b61e-2950df2ccca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8fd0c1-6157-4482-a205-d1630a85d15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7" nillable="true" ma:displayName="Taxonomy Catch All Column" ma:hidden="true" ma:list="{bd85cda1-398b-4d6c-9b00-20648c4d65b2}" ma:internalName="TaxCatchAll" ma:showField="CatchAllData" ma:web="718fd0c1-6157-4482-a205-d1630a85d1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ma:index="24"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febe6436-28a9-4409-b969-e2acb57d1a6c" xsi:nil="true"/>
    <_x006a_kg0 xmlns="febe6436-28a9-4409-b969-e2acb57d1a6c" xsi:nil="true"/>
    <rnvr xmlns="febe6436-28a9-4409-b969-e2acb57d1a6c" xsi:nil="true"/>
    <_x0063_du4 xmlns="febe6436-28a9-4409-b969-e2acb57d1a6c" xsi:nil="true"/>
    <Organisationlevel xmlns="febe6436-28a9-4409-b969-e2acb57d1a6c" xsi:nil="true"/>
    <lcf76f155ced4ddcb4097134ff3c332f xmlns="febe6436-28a9-4409-b969-e2acb57d1a6c">
      <Terms xmlns="http://schemas.microsoft.com/office/infopath/2007/PartnerControls"/>
    </lcf76f155ced4ddcb4097134ff3c332f>
    <TaxCatchAll xmlns="718fd0c1-6157-4482-a205-d1630a85d156" xsi:nil="true"/>
  </documentManagement>
</p:properties>
</file>

<file path=customXml/itemProps1.xml><?xml version="1.0" encoding="utf-8"?>
<ds:datastoreItem xmlns:ds="http://schemas.openxmlformats.org/officeDocument/2006/customXml" ds:itemID="{B7C17CCE-9D8B-4FAB-9B79-ADEF7E4CA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e6436-28a9-4409-b969-e2acb57d1a6c"/>
    <ds:schemaRef ds:uri="718fd0c1-6157-4482-a205-d1630a85d1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7E1A5E-BF77-4067-B35C-E07C64F4CD6C}">
  <ds:schemaRefs>
    <ds:schemaRef ds:uri="http://schemas.microsoft.com/sharepoint/v3/contenttype/forms"/>
  </ds:schemaRefs>
</ds:datastoreItem>
</file>

<file path=customXml/itemProps3.xml><?xml version="1.0" encoding="utf-8"?>
<ds:datastoreItem xmlns:ds="http://schemas.openxmlformats.org/officeDocument/2006/customXml" ds:itemID="{D6DCFF41-20B6-4EA5-9740-5624EF22EA36}">
  <ds:schemaRef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 ds:uri="http://schemas.microsoft.com/office/2006/documentManagement/types"/>
    <ds:schemaRef ds:uri="718fd0c1-6157-4482-a205-d1630a85d156"/>
    <ds:schemaRef ds:uri="http://schemas.openxmlformats.org/package/2006/metadata/core-properties"/>
    <ds:schemaRef ds:uri="febe6436-28a9-4409-b969-e2acb57d1a6c"/>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1187</TotalTime>
  <Words>5127</Words>
  <Application>Microsoft Office PowerPoint</Application>
  <PresentationFormat>Widescreen</PresentationFormat>
  <Paragraphs>496</Paragraphs>
  <Slides>53</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Poppins Regular</vt:lpstr>
      <vt:lpstr>Arial</vt:lpstr>
      <vt:lpstr>Cambria Math</vt:lpstr>
      <vt:lpstr>Wingdings</vt:lpstr>
      <vt:lpstr>Poppins</vt:lpstr>
      <vt:lpstr>Calibri</vt:lpstr>
      <vt:lpstr>Poppins ExtraBold</vt:lpstr>
      <vt:lpstr>Theme</vt:lpstr>
      <vt:lpstr>PowerPoint Presentation</vt:lpstr>
      <vt:lpstr>PowerPoint Presentation</vt:lpstr>
      <vt:lpstr>PowerPoint Presentation</vt:lpstr>
      <vt:lpstr>PowerPoint Presentation</vt:lpstr>
      <vt:lpstr>PowerPoint Presentation</vt:lpstr>
      <vt:lpstr>What is Disaster Risk Reduction?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Disaster Management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Based Disaster Risk Management (CBDRM)</vt:lpstr>
      <vt:lpstr>PowerPoint Presentation</vt:lpstr>
      <vt:lpstr>PowerPoint Presentation</vt:lpstr>
      <vt:lpstr>Participatory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Jasper D</dc:creator>
  <cp:lastModifiedBy>Lineke Mook</cp:lastModifiedBy>
  <cp:revision>262</cp:revision>
  <cp:lastPrinted>2020-01-21T11:14:58Z</cp:lastPrinted>
  <dcterms:created xsi:type="dcterms:W3CDTF">2019-04-03T14:21:49Z</dcterms:created>
  <dcterms:modified xsi:type="dcterms:W3CDTF">2022-07-15T09:26:59Z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0x010100B31773E99A4DDC4DA1B4BF6FF6C74790</vt:lpwstr>
  </property>
</Properties>
</file>